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75" r:id="rId2"/>
  </p:sldMasterIdLst>
  <p:notesMasterIdLst>
    <p:notesMasterId r:id="rId34"/>
  </p:notesMasterIdLst>
  <p:handoutMasterIdLst>
    <p:handoutMasterId r:id="rId35"/>
  </p:handoutMasterIdLst>
  <p:sldIdLst>
    <p:sldId id="339" r:id="rId3"/>
    <p:sldId id="284" r:id="rId4"/>
    <p:sldId id="382" r:id="rId5"/>
    <p:sldId id="383" r:id="rId6"/>
    <p:sldId id="288" r:id="rId7"/>
    <p:sldId id="289" r:id="rId8"/>
    <p:sldId id="290" r:id="rId9"/>
    <p:sldId id="292" r:id="rId10"/>
    <p:sldId id="293" r:id="rId11"/>
    <p:sldId id="294" r:id="rId12"/>
    <p:sldId id="295" r:id="rId13"/>
    <p:sldId id="298" r:id="rId14"/>
    <p:sldId id="384" r:id="rId15"/>
    <p:sldId id="385" r:id="rId16"/>
    <p:sldId id="301" r:id="rId17"/>
    <p:sldId id="375" r:id="rId18"/>
    <p:sldId id="386" r:id="rId19"/>
    <p:sldId id="387" r:id="rId20"/>
    <p:sldId id="390" r:id="rId21"/>
    <p:sldId id="391" r:id="rId22"/>
    <p:sldId id="392" r:id="rId23"/>
    <p:sldId id="393" r:id="rId24"/>
    <p:sldId id="394" r:id="rId25"/>
    <p:sldId id="395" r:id="rId26"/>
    <p:sldId id="396" r:id="rId27"/>
    <p:sldId id="397" r:id="rId28"/>
    <p:sldId id="398" r:id="rId29"/>
    <p:sldId id="399" r:id="rId30"/>
    <p:sldId id="400" r:id="rId31"/>
    <p:sldId id="401" r:id="rId32"/>
    <p:sldId id="283" r:id="rId33"/>
  </p:sldIdLst>
  <p:sldSz cx="11430000" cy="82296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36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358013" initials="3"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5F55"/>
    <a:srgbClr val="ECF783"/>
    <a:srgbClr val="9563DF"/>
    <a:srgbClr val="54EEE7"/>
    <a:srgbClr val="33CCFF"/>
    <a:srgbClr val="ECE95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69" autoAdjust="0"/>
    <p:restoredTop sz="84409" autoAdjust="0"/>
  </p:normalViewPr>
  <p:slideViewPr>
    <p:cSldViewPr snapToGrid="0">
      <p:cViewPr varScale="1">
        <p:scale>
          <a:sx n="45" d="100"/>
          <a:sy n="45" d="100"/>
        </p:scale>
        <p:origin x="1488" y="56"/>
      </p:cViewPr>
      <p:guideLst>
        <p:guide orient="horz" pos="2592"/>
        <p:guide pos="36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501A6A3B-243C-4741-A844-5E3D8C20E9C4}" type="datetimeFigureOut">
              <a:rPr lang="en-IN" smtClean="0"/>
              <a:pPr/>
              <a:t>10-01-2022</a:t>
            </a:fld>
            <a:endParaRPr lang="en-IN" dirty="0"/>
          </a:p>
        </p:txBody>
      </p:sp>
      <p:sp>
        <p:nvSpPr>
          <p:cNvPr id="4" name="Footer Placeholder 3"/>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961C0BF2-2B01-4EFC-9C0C-003694EC2162}" type="slidenum">
              <a:rPr lang="en-IN" smtClean="0"/>
              <a:pPr/>
              <a:t>‹#›</a:t>
            </a:fld>
            <a:endParaRPr lang="en-IN" dirty="0"/>
          </a:p>
        </p:txBody>
      </p:sp>
    </p:spTree>
    <p:extLst>
      <p:ext uri="{BB962C8B-B14F-4D97-AF65-F5344CB8AC3E}">
        <p14:creationId xmlns:p14="http://schemas.microsoft.com/office/powerpoint/2010/main" val="42808075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6"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r>
              <a:rPr lang="en-US" sz="3600" b="0" strike="noStrike" spc="-1" dirty="0">
                <a:solidFill>
                  <a:srgbClr val="000000"/>
                </a:solidFill>
                <a:latin typeface="Arial"/>
              </a:rPr>
              <a:t>Click to move the slide</a:t>
            </a:r>
          </a:p>
        </p:txBody>
      </p:sp>
      <p:sp>
        <p:nvSpPr>
          <p:cNvPr id="87"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88"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dirty="0">
                <a:latin typeface="Times New Roman"/>
              </a:rPr>
              <a:t>&lt;header&gt;</a:t>
            </a:r>
          </a:p>
        </p:txBody>
      </p:sp>
      <p:sp>
        <p:nvSpPr>
          <p:cNvPr id="89"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dirty="0">
                <a:latin typeface="Times New Roman"/>
              </a:rPr>
              <a:t>&lt;date/time&gt;</a:t>
            </a:r>
          </a:p>
        </p:txBody>
      </p:sp>
      <p:sp>
        <p:nvSpPr>
          <p:cNvPr id="90"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dirty="0">
                <a:latin typeface="Times New Roman"/>
              </a:rPr>
              <a:t>&lt;footer&gt;</a:t>
            </a:r>
          </a:p>
        </p:txBody>
      </p:sp>
      <p:sp>
        <p:nvSpPr>
          <p:cNvPr id="91" name="PlaceHolder 6"/>
          <p:cNvSpPr>
            <a:spLocks noGrp="1"/>
          </p:cNvSpPr>
          <p:nvPr>
            <p:ph type="sldNum"/>
          </p:nvPr>
        </p:nvSpPr>
        <p:spPr>
          <a:xfrm>
            <a:off x="4399200" y="9555480"/>
            <a:ext cx="3372840" cy="502560"/>
          </a:xfrm>
          <a:prstGeom prst="rect">
            <a:avLst/>
          </a:prstGeom>
        </p:spPr>
        <p:txBody>
          <a:bodyPr lIns="0" tIns="0" rIns="0" bIns="0" anchor="b"/>
          <a:lstStyle/>
          <a:p>
            <a:pPr algn="r"/>
            <a:fld id="{7BE5EB31-D0D0-4399-B808-FC72A456AB57}" type="slidenum">
              <a:rPr lang="en-US" sz="1400" b="0" strike="noStrike" spc="-1">
                <a:latin typeface="Times New Roman"/>
              </a:rPr>
              <a:pPr algn="r"/>
              <a:t>‹#›</a:t>
            </a:fld>
            <a:endParaRPr lang="en-US" sz="1400" b="0" strike="noStrike" spc="-1" dirty="0">
              <a:latin typeface="Times New Roman"/>
            </a:endParaRPr>
          </a:p>
        </p:txBody>
      </p:sp>
    </p:spTree>
    <p:extLst>
      <p:ext uri="{BB962C8B-B14F-4D97-AF65-F5344CB8AC3E}">
        <p14:creationId xmlns:p14="http://schemas.microsoft.com/office/powerpoint/2010/main" val="21746289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838200" y="744538"/>
            <a:ext cx="5181600" cy="3732212"/>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altLang="en-US" dirty="0"/>
              <a:t>Training</a:t>
            </a:r>
            <a:r>
              <a:rPr lang="en-IN" altLang="en-US" baseline="0" dirty="0"/>
              <a:t> presentation on Inter Unit Communication functionality in Faceless Penalty.</a:t>
            </a:r>
            <a:endParaRPr lang="en-US" alt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96C1D41A-03BC-4F7B-AC04-5400B40D33E3}" type="slidenum">
              <a:rPr lang="en-IN" altLang="en-US" smtClean="0">
                <a:solidFill>
                  <a:prstClr val="black"/>
                </a:solidFill>
              </a:rPr>
              <a:pPr/>
              <a:t>1</a:t>
            </a:fld>
            <a:endParaRPr lang="en-IN" altLang="en-US" dirty="0">
              <a:solidFill>
                <a:prstClr val="black"/>
              </a:solidFill>
            </a:endParaRPr>
          </a:p>
        </p:txBody>
      </p:sp>
    </p:spTree>
    <p:extLst>
      <p:ext uri="{BB962C8B-B14F-4D97-AF65-F5344CB8AC3E}">
        <p14:creationId xmlns:p14="http://schemas.microsoft.com/office/powerpoint/2010/main" val="2053925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lstStyle/>
          <a:p>
            <a:r>
              <a:rPr lang="en-US" dirty="0"/>
              <a:t>Once the case is approved by Addl. TU  / Addl. AU / Addl. RU, the workitem will be visible</a:t>
            </a:r>
            <a:r>
              <a:rPr lang="en-US" baseline="0" dirty="0"/>
              <a:t> to AO AU/TU/RU for the generation of Communication letter.</a:t>
            </a:r>
            <a:endParaRPr lang="en-US" dirty="0"/>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10</a:t>
            </a:fld>
            <a:endParaRPr lang="en-US" sz="1400" b="0" strike="noStrike" spc="-1" dirty="0">
              <a:latin typeface="Times New Roman"/>
            </a:endParaRPr>
          </a:p>
        </p:txBody>
      </p:sp>
    </p:spTree>
    <p:extLst>
      <p:ext uri="{BB962C8B-B14F-4D97-AF65-F5344CB8AC3E}">
        <p14:creationId xmlns:p14="http://schemas.microsoft.com/office/powerpoint/2010/main" val="61419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lstStyle/>
          <a:p>
            <a:r>
              <a:rPr lang="en-US" dirty="0"/>
              <a:t>Click on Inter Unit</a:t>
            </a:r>
            <a:r>
              <a:rPr lang="en-US" baseline="0" dirty="0"/>
              <a:t> Communication Letter button to proceed with generation of Communication Letter</a:t>
            </a:r>
            <a:endParaRPr lang="en-US" dirty="0"/>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11</a:t>
            </a:fld>
            <a:endParaRPr lang="en-US" sz="1400" b="0" strike="noStrike" spc="-1" dirty="0">
              <a:latin typeface="Times New Roman"/>
            </a:endParaRPr>
          </a:p>
        </p:txBody>
      </p:sp>
    </p:spTree>
    <p:extLst>
      <p:ext uri="{BB962C8B-B14F-4D97-AF65-F5344CB8AC3E}">
        <p14:creationId xmlns:p14="http://schemas.microsoft.com/office/powerpoint/2010/main" val="1450171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lstStyle/>
          <a:p>
            <a:pPr algn="l"/>
            <a:r>
              <a:rPr lang="en-US" sz="1200" b="0" spc="-1" dirty="0">
                <a:solidFill>
                  <a:schemeClr val="bg1"/>
                </a:solidFill>
                <a:latin typeface="Arial" panose="020B0604020202020204" pitchFamily="34" charset="0"/>
                <a:cs typeface="Arial" panose="020B0604020202020204" pitchFamily="34" charset="0"/>
              </a:rPr>
              <a:t>On click of generate, Inter Unit Communication Letter will be generated. User can  click on </a:t>
            </a:r>
            <a:r>
              <a:rPr lang="en-US" sz="1200" b="0" spc="-1" dirty="0">
                <a:solidFill>
                  <a:srgbClr val="FFFF00"/>
                </a:solidFill>
                <a:latin typeface="Arial" panose="020B0604020202020204" pitchFamily="34" charset="0"/>
                <a:cs typeface="Arial" panose="020B0604020202020204" pitchFamily="34" charset="0"/>
              </a:rPr>
              <a:t>Download File Here  </a:t>
            </a:r>
            <a:r>
              <a:rPr lang="en-US" sz="1200" b="0" spc="-1" dirty="0">
                <a:solidFill>
                  <a:schemeClr val="bg1"/>
                </a:solidFill>
                <a:latin typeface="Arial" panose="020B0604020202020204" pitchFamily="34" charset="0"/>
                <a:cs typeface="Arial" panose="020B0604020202020204" pitchFamily="34" charset="0"/>
              </a:rPr>
              <a:t>button to download the letter. Generated letter will also be available in </a:t>
            </a:r>
            <a:r>
              <a:rPr lang="en-US" sz="1200" b="0" spc="-1" dirty="0">
                <a:solidFill>
                  <a:srgbClr val="FFFF00"/>
                </a:solidFill>
                <a:latin typeface="Arial" panose="020B0604020202020204" pitchFamily="34" charset="0"/>
                <a:cs typeface="Arial" panose="020B0604020202020204" pitchFamily="34" charset="0"/>
              </a:rPr>
              <a:t>View/Download-Order/Letter/Notice</a:t>
            </a:r>
            <a:r>
              <a:rPr lang="en-US" sz="1200" b="0" spc="-1" dirty="0">
                <a:solidFill>
                  <a:schemeClr val="bg1"/>
                </a:solidFill>
                <a:latin typeface="Arial" panose="020B0604020202020204" pitchFamily="34" charset="0"/>
                <a:cs typeface="Arial" panose="020B0604020202020204" pitchFamily="34" charset="0"/>
              </a:rPr>
              <a:t> screen for download.  </a:t>
            </a:r>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12</a:t>
            </a:fld>
            <a:endParaRPr lang="en-US" sz="1400" b="0" strike="noStrike" spc="-1" dirty="0">
              <a:latin typeface="Times New Roman"/>
            </a:endParaRPr>
          </a:p>
        </p:txBody>
      </p:sp>
    </p:spTree>
    <p:extLst>
      <p:ext uri="{BB962C8B-B14F-4D97-AF65-F5344CB8AC3E}">
        <p14:creationId xmlns:p14="http://schemas.microsoft.com/office/powerpoint/2010/main" val="97820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lstStyle/>
          <a:p>
            <a:r>
              <a:rPr lang="en-US" dirty="0"/>
              <a:t>The Destination ITD user will login the ITBA</a:t>
            </a:r>
            <a:r>
              <a:rPr lang="en-US" baseline="0" dirty="0"/>
              <a:t> Application, navigate to the Penalty module and in the Worklist of the module, a pendency will be available for the user to work upon the mentioned case. User can check for the case by clicking on the Subject link of the proceeding.</a:t>
            </a:r>
            <a:endParaRPr lang="en-US" dirty="0"/>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15</a:t>
            </a:fld>
            <a:endParaRPr lang="en-US" sz="1400" b="0" strike="noStrike" spc="-1" dirty="0">
              <a:latin typeface="Times New Roman"/>
            </a:endParaRPr>
          </a:p>
        </p:txBody>
      </p:sp>
    </p:spTree>
    <p:extLst>
      <p:ext uri="{BB962C8B-B14F-4D97-AF65-F5344CB8AC3E}">
        <p14:creationId xmlns:p14="http://schemas.microsoft.com/office/powerpoint/2010/main" val="171762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16</a:t>
            </a:fld>
            <a:endParaRPr lang="en-US" sz="1400" b="0" strike="noStrike" spc="-1" dirty="0">
              <a:latin typeface="Times New Roman"/>
            </a:endParaRPr>
          </a:p>
        </p:txBody>
      </p:sp>
    </p:spTree>
    <p:extLst>
      <p:ext uri="{BB962C8B-B14F-4D97-AF65-F5344CB8AC3E}">
        <p14:creationId xmlns:p14="http://schemas.microsoft.com/office/powerpoint/2010/main" val="2503004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lstStyle/>
          <a:p>
            <a:r>
              <a:rPr lang="en-US" dirty="0"/>
              <a:t>For</a:t>
            </a:r>
            <a:r>
              <a:rPr lang="en-US" baseline="0" dirty="0"/>
              <a:t> preparing the Communication Report, user navigated to the Communication Report screen where the content entered can be free-text along with the facility to add attachment from Add Attachment  button.</a:t>
            </a:r>
            <a:endParaRPr lang="en-US" dirty="0"/>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17</a:t>
            </a:fld>
            <a:endParaRPr lang="en-US" sz="1400" b="0" strike="noStrike" spc="-1" dirty="0">
              <a:latin typeface="Times New Roman"/>
            </a:endParaRPr>
          </a:p>
        </p:txBody>
      </p:sp>
    </p:spTree>
    <p:extLst>
      <p:ext uri="{BB962C8B-B14F-4D97-AF65-F5344CB8AC3E}">
        <p14:creationId xmlns:p14="http://schemas.microsoft.com/office/powerpoint/2010/main" val="610900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Once the Report is prepared by the user, user needs to navigate back to the Workitem screen in order to send the proposal to Addl.</a:t>
            </a:r>
            <a:r>
              <a:rPr lang="en-US" baseline="0" dirty="0"/>
              <a:t> AU / Addl. TU / Addl. RU</a:t>
            </a:r>
            <a:r>
              <a:rPr lang="en-US" dirty="0"/>
              <a:t> for approval before generation</a:t>
            </a:r>
            <a:r>
              <a:rPr lang="en-US" baseline="0" dirty="0"/>
              <a:t> of the report. For submission, user needs to enter remarks in Workflow Notings and then click on </a:t>
            </a:r>
            <a:r>
              <a:rPr lang="en-IN" sz="1200" b="1" dirty="0">
                <a:solidFill>
                  <a:srgbClr val="FFFF00"/>
                </a:solidFill>
                <a:latin typeface="Arial" panose="020B0604020202020204" pitchFamily="34" charset="0"/>
                <a:cs typeface="Arial" panose="020B0604020202020204" pitchFamily="34" charset="0"/>
              </a:rPr>
              <a:t>Submi</a:t>
            </a:r>
            <a:r>
              <a:rPr lang="en-IN" sz="1200" b="1" baseline="0" dirty="0">
                <a:solidFill>
                  <a:srgbClr val="FFFF00"/>
                </a:solidFill>
                <a:latin typeface="Arial" panose="020B0604020202020204" pitchFamily="34" charset="0"/>
                <a:cs typeface="Arial" panose="020B0604020202020204" pitchFamily="34" charset="0"/>
              </a:rPr>
              <a:t>t </a:t>
            </a:r>
            <a:r>
              <a:rPr lang="en-IN" sz="1200" b="0" baseline="0" dirty="0">
                <a:solidFill>
                  <a:srgbClr val="FFFF00"/>
                </a:solidFill>
                <a:latin typeface="Arial" panose="020B0604020202020204" pitchFamily="34" charset="0"/>
                <a:cs typeface="Arial" panose="020B0604020202020204" pitchFamily="34" charset="0"/>
              </a:rPr>
              <a:t>button</a:t>
            </a:r>
            <a:r>
              <a:rPr lang="en-IN" sz="1200" b="0" dirty="0">
                <a:solidFill>
                  <a:srgbClr val="FFFF00"/>
                </a:solidFill>
                <a:latin typeface="Arial" panose="020B0604020202020204" pitchFamily="34" charset="0"/>
                <a:cs typeface="Arial" panose="020B0604020202020204" pitchFamily="34" charset="0"/>
              </a:rPr>
              <a:t>. On clicking the button, the workitem will be transferred to the </a:t>
            </a:r>
            <a:r>
              <a:rPr lang="en-IN" sz="1200" b="0" baseline="0" dirty="0">
                <a:solidFill>
                  <a:srgbClr val="FFFF00"/>
                </a:solidFill>
                <a:latin typeface="Arial" panose="020B0604020202020204" pitchFamily="34" charset="0"/>
                <a:cs typeface="Arial" panose="020B0604020202020204" pitchFamily="34" charset="0"/>
              </a:rPr>
              <a:t>Range worklist for approval.</a:t>
            </a:r>
            <a:endParaRPr lang="en-IN" sz="1200" b="1" dirty="0">
              <a:solidFill>
                <a:srgbClr val="FFFF0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18</a:t>
            </a:fld>
            <a:endParaRPr lang="en-US" sz="1400" b="0" strike="noStrike" spc="-1" dirty="0">
              <a:latin typeface="Times New Roman"/>
            </a:endParaRPr>
          </a:p>
        </p:txBody>
      </p:sp>
    </p:spTree>
    <p:extLst>
      <p:ext uri="{BB962C8B-B14F-4D97-AF65-F5344CB8AC3E}">
        <p14:creationId xmlns:p14="http://schemas.microsoft.com/office/powerpoint/2010/main" val="333170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lstStyle/>
          <a:p>
            <a:r>
              <a:rPr lang="en-US" dirty="0"/>
              <a:t>The Inter Unit</a:t>
            </a:r>
            <a:r>
              <a:rPr lang="en-US" baseline="0" dirty="0"/>
              <a:t> Communication </a:t>
            </a:r>
            <a:r>
              <a:rPr lang="en-US" dirty="0"/>
              <a:t>workitem will be available to Addl. AU / Addl. TU/ Addl.</a:t>
            </a:r>
            <a:r>
              <a:rPr lang="en-US" baseline="0" dirty="0"/>
              <a:t> RU i</a:t>
            </a:r>
            <a:r>
              <a:rPr lang="en-US" dirty="0"/>
              <a:t>n Penalty Worklist for approval. Navigate to the workitem by clicking</a:t>
            </a:r>
            <a:r>
              <a:rPr lang="en-US" baseline="0" dirty="0"/>
              <a:t> on the Subject link.</a:t>
            </a:r>
            <a:endParaRPr lang="en-US" dirty="0"/>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19</a:t>
            </a:fld>
            <a:endParaRPr lang="en-US" sz="1400" b="0" strike="noStrike" spc="-1" dirty="0">
              <a:latin typeface="Times New Roman"/>
            </a:endParaRPr>
          </a:p>
        </p:txBody>
      </p:sp>
    </p:spTree>
    <p:extLst>
      <p:ext uri="{BB962C8B-B14F-4D97-AF65-F5344CB8AC3E}">
        <p14:creationId xmlns:p14="http://schemas.microsoft.com/office/powerpoint/2010/main" val="3403531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lstStyle/>
          <a:p>
            <a:r>
              <a:rPr lang="en-US" baseline="0" dirty="0"/>
              <a:t>In this  Workitem, the Range can download the Communication Letter issued by Source ITD user in Case History Notings screen. User can view the Communication Report prepared by AO AU/TU/RU by clicking on Communication Report button, can add attachment from Attachments button and can view the history of the workitem by Case History/Notings button on the workitem.</a:t>
            </a:r>
            <a:endParaRPr lang="en-US" dirty="0"/>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20</a:t>
            </a:fld>
            <a:endParaRPr lang="en-US" sz="1400" b="0" strike="noStrike" spc="-1" dirty="0">
              <a:latin typeface="Times New Roman"/>
            </a:endParaRPr>
          </a:p>
        </p:txBody>
      </p:sp>
    </p:spTree>
    <p:extLst>
      <p:ext uri="{BB962C8B-B14F-4D97-AF65-F5344CB8AC3E}">
        <p14:creationId xmlns:p14="http://schemas.microsoft.com/office/powerpoint/2010/main" val="981536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lstStyle/>
          <a:p>
            <a:r>
              <a:rPr lang="en-US" dirty="0"/>
              <a:t>The Communication Report prepared by AO AU/TU/RU will be visible in read-only</a:t>
            </a:r>
            <a:r>
              <a:rPr lang="en-US" baseline="0" dirty="0"/>
              <a:t> mode to the Range. If the user requires any change in the report, user needs to send back the workitem to the AO for any changes from the workitem screen.</a:t>
            </a:r>
            <a:endParaRPr lang="en-US" dirty="0"/>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21</a:t>
            </a:fld>
            <a:endParaRPr lang="en-US" sz="1400" b="0" strike="noStrike" spc="-1" dirty="0">
              <a:latin typeface="Times New Roman"/>
            </a:endParaRPr>
          </a:p>
        </p:txBody>
      </p:sp>
    </p:spTree>
    <p:extLst>
      <p:ext uri="{BB962C8B-B14F-4D97-AF65-F5344CB8AC3E}">
        <p14:creationId xmlns:p14="http://schemas.microsoft.com/office/powerpoint/2010/main" val="2909339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lstStyle/>
          <a:p>
            <a:r>
              <a:rPr lang="en-US" dirty="0"/>
              <a:t>Users can initiate workflow from Menu</a:t>
            </a:r>
            <a:r>
              <a:rPr lang="en-US" baseline="0" dirty="0"/>
              <a:t> provided in Penalty module </a:t>
            </a:r>
          </a:p>
          <a:p>
            <a:r>
              <a:rPr lang="en-IN" baseline="0" dirty="0"/>
              <a:t>Go to ITBA Portal </a:t>
            </a:r>
            <a:r>
              <a:rPr lang="en-IN" baseline="0" dirty="0">
                <a:sym typeface="Wingdings" pitchFamily="2" charset="2"/>
              </a:rPr>
              <a:t> Penalty Menu  Inter Unit Communication</a:t>
            </a:r>
            <a:endParaRPr lang="en-US" dirty="0"/>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2</a:t>
            </a:fld>
            <a:endParaRPr lang="en-US" sz="1400" b="0" strike="noStrike" spc="-1" dirty="0">
              <a:latin typeface="Times New Roman"/>
            </a:endParaRPr>
          </a:p>
        </p:txBody>
      </p:sp>
    </p:spTree>
    <p:extLst>
      <p:ext uri="{BB962C8B-B14F-4D97-AF65-F5344CB8AC3E}">
        <p14:creationId xmlns:p14="http://schemas.microsoft.com/office/powerpoint/2010/main" val="1411773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lstStyle/>
          <a:p>
            <a:r>
              <a:rPr lang="en-US" dirty="0"/>
              <a:t>Navigate</a:t>
            </a:r>
            <a:r>
              <a:rPr lang="en-US" baseline="0" dirty="0"/>
              <a:t> back to the workitem screen in order to Approve/ Send Back the Communication Report. Enter the remarks in the Workflow/ Notings and click on either Send back/Approve (as per the requirement )</a:t>
            </a:r>
          </a:p>
          <a:p>
            <a:r>
              <a:rPr lang="en-US" baseline="0" dirty="0"/>
              <a:t>Note : The case depicted here is approved by the Range.</a:t>
            </a:r>
            <a:endParaRPr lang="en-US" dirty="0"/>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22</a:t>
            </a:fld>
            <a:endParaRPr lang="en-US" sz="1400" b="0" strike="noStrike" spc="-1" dirty="0">
              <a:latin typeface="Times New Roman"/>
            </a:endParaRPr>
          </a:p>
        </p:txBody>
      </p:sp>
    </p:spTree>
    <p:extLst>
      <p:ext uri="{BB962C8B-B14F-4D97-AF65-F5344CB8AC3E}">
        <p14:creationId xmlns:p14="http://schemas.microsoft.com/office/powerpoint/2010/main" val="2449583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lstStyle/>
          <a:p>
            <a:r>
              <a:rPr lang="en-US" baseline="0" dirty="0"/>
              <a:t>For AO, once the report is approved, the workitem will be available to the AO AU/TU/RU for generation. Navigate to the workitem screen by clicking on the Subject link.</a:t>
            </a:r>
            <a:endParaRPr lang="en-US" dirty="0"/>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23</a:t>
            </a:fld>
            <a:endParaRPr lang="en-US" sz="1400" b="0" strike="noStrike" spc="-1" dirty="0">
              <a:latin typeface="Times New Roman"/>
            </a:endParaRPr>
          </a:p>
        </p:txBody>
      </p:sp>
    </p:spTree>
    <p:extLst>
      <p:ext uri="{BB962C8B-B14F-4D97-AF65-F5344CB8AC3E}">
        <p14:creationId xmlns:p14="http://schemas.microsoft.com/office/powerpoint/2010/main" val="1955222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lstStyle/>
          <a:p>
            <a:r>
              <a:rPr lang="en-US" dirty="0"/>
              <a:t>Click on the Communication Report button to proceed</a:t>
            </a:r>
            <a:r>
              <a:rPr lang="en-US" baseline="0" dirty="0"/>
              <a:t> to </a:t>
            </a:r>
            <a:r>
              <a:rPr lang="en-US" dirty="0"/>
              <a:t>generate the report.</a:t>
            </a:r>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24</a:t>
            </a:fld>
            <a:endParaRPr lang="en-US" sz="1400" b="0" strike="noStrike" spc="-1" dirty="0">
              <a:latin typeface="Times New Roman"/>
            </a:endParaRPr>
          </a:p>
        </p:txBody>
      </p:sp>
    </p:spTree>
    <p:extLst>
      <p:ext uri="{BB962C8B-B14F-4D97-AF65-F5344CB8AC3E}">
        <p14:creationId xmlns:p14="http://schemas.microsoft.com/office/powerpoint/2010/main" val="687018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lstStyle/>
          <a:p>
            <a:r>
              <a:rPr lang="en-US" dirty="0"/>
              <a:t>The approved content will be available in the read-only</a:t>
            </a:r>
            <a:r>
              <a:rPr lang="en-US" baseline="0" dirty="0"/>
              <a:t> mode to the user . Click on Generate to generate the Report</a:t>
            </a:r>
            <a:endParaRPr lang="en-US" dirty="0"/>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25</a:t>
            </a:fld>
            <a:endParaRPr lang="en-US" sz="1400" b="0" strike="noStrike" spc="-1" dirty="0">
              <a:latin typeface="Times New Roman"/>
            </a:endParaRPr>
          </a:p>
        </p:txBody>
      </p:sp>
    </p:spTree>
    <p:extLst>
      <p:ext uri="{BB962C8B-B14F-4D97-AF65-F5344CB8AC3E}">
        <p14:creationId xmlns:p14="http://schemas.microsoft.com/office/powerpoint/2010/main" val="4279712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lstStyle/>
          <a:p>
            <a:pPr algn="l"/>
            <a:r>
              <a:rPr lang="en-IN" sz="1200" b="0" dirty="0">
                <a:latin typeface="Arial" panose="020B0604020202020204" pitchFamily="34" charset="0"/>
                <a:cs typeface="Arial" panose="020B0604020202020204" pitchFamily="34" charset="0"/>
              </a:rPr>
              <a:t>Post generation of the Communication Report by AO, user will be able to download the document by clicking on </a:t>
            </a:r>
            <a:r>
              <a:rPr lang="en-IN" sz="1200" b="0" dirty="0">
                <a:solidFill>
                  <a:srgbClr val="FFFF00"/>
                </a:solidFill>
                <a:latin typeface="Arial" panose="020B0604020202020204" pitchFamily="34" charset="0"/>
                <a:cs typeface="Arial" panose="020B0604020202020204" pitchFamily="34" charset="0"/>
              </a:rPr>
              <a:t>Download File Here </a:t>
            </a:r>
            <a:r>
              <a:rPr lang="en-IN" sz="1200" b="0" dirty="0">
                <a:latin typeface="Arial" panose="020B0604020202020204" pitchFamily="34" charset="0"/>
                <a:cs typeface="Arial" panose="020B0604020202020204" pitchFamily="34" charset="0"/>
              </a:rPr>
              <a:t>link. The document will be visible in the </a:t>
            </a:r>
            <a:r>
              <a:rPr lang="en-IN" sz="1200" b="0" dirty="0">
                <a:solidFill>
                  <a:srgbClr val="FFFF00"/>
                </a:solidFill>
                <a:latin typeface="Arial" panose="020B0604020202020204" pitchFamily="34" charset="0"/>
                <a:cs typeface="Arial" panose="020B0604020202020204" pitchFamily="34" charset="0"/>
              </a:rPr>
              <a:t>Case History/Notings </a:t>
            </a:r>
            <a:r>
              <a:rPr lang="en-IN" sz="1200" b="0" dirty="0">
                <a:latin typeface="Arial" panose="020B0604020202020204" pitchFamily="34" charset="0"/>
                <a:cs typeface="Arial" panose="020B0604020202020204" pitchFamily="34" charset="0"/>
              </a:rPr>
              <a:t>of the </a:t>
            </a:r>
            <a:r>
              <a:rPr lang="en-IN" sz="1200" b="0" dirty="0">
                <a:solidFill>
                  <a:srgbClr val="FFFF00"/>
                </a:solidFill>
                <a:latin typeface="Arial" panose="020B0604020202020204" pitchFamily="34" charset="0"/>
                <a:cs typeface="Arial" panose="020B0604020202020204" pitchFamily="34" charset="0"/>
              </a:rPr>
              <a:t>Inter Unit Communication workitem</a:t>
            </a:r>
            <a:r>
              <a:rPr lang="en-IN" sz="1200" b="0" dirty="0">
                <a:latin typeface="Arial" panose="020B0604020202020204" pitchFamily="34" charset="0"/>
                <a:cs typeface="Arial" panose="020B0604020202020204" pitchFamily="34" charset="0"/>
              </a:rPr>
              <a:t> available with </a:t>
            </a:r>
            <a:r>
              <a:rPr lang="en-IN" sz="1200" b="0" dirty="0">
                <a:solidFill>
                  <a:srgbClr val="FFFF00"/>
                </a:solidFill>
                <a:latin typeface="Arial" panose="020B0604020202020204" pitchFamily="34" charset="0"/>
                <a:cs typeface="Arial" panose="020B0604020202020204" pitchFamily="34" charset="0"/>
              </a:rPr>
              <a:t>Source Unit AO</a:t>
            </a:r>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26</a:t>
            </a:fld>
            <a:endParaRPr lang="en-US" sz="1400" b="0" strike="noStrike" spc="-1" dirty="0">
              <a:latin typeface="Times New Roman"/>
            </a:endParaRPr>
          </a:p>
        </p:txBody>
      </p:sp>
    </p:spTree>
    <p:extLst>
      <p:ext uri="{BB962C8B-B14F-4D97-AF65-F5344CB8AC3E}">
        <p14:creationId xmlns:p14="http://schemas.microsoft.com/office/powerpoint/2010/main" val="2680884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normAutofit/>
          </a:bodyPr>
          <a:lstStyle/>
          <a:p>
            <a:r>
              <a:rPr lang="en-IN" dirty="0"/>
              <a:t>User can download the Report</a:t>
            </a:r>
            <a:r>
              <a:rPr lang="en-IN" baseline="0" dirty="0"/>
              <a:t> from View /Download Order Letter Notice screen</a:t>
            </a:r>
            <a:endParaRPr lang="en-US" dirty="0"/>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27</a:t>
            </a:fld>
            <a:endParaRPr lang="en-US" sz="1400" b="0" strike="noStrike" spc="-1" dirty="0">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normAutofit/>
          </a:bodyPr>
          <a:lstStyle/>
          <a:p>
            <a:r>
              <a:rPr lang="en-IN" dirty="0"/>
              <a:t>Sample Inter</a:t>
            </a:r>
            <a:r>
              <a:rPr lang="en-IN" baseline="0" dirty="0"/>
              <a:t> Unit Communication Report</a:t>
            </a:r>
            <a:endParaRPr lang="en-US" dirty="0"/>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28</a:t>
            </a:fld>
            <a:endParaRPr lang="en-US" sz="1400" b="0" strike="noStrike" spc="-1" dirty="0">
              <a:latin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lstStyle/>
          <a:p>
            <a:r>
              <a:rPr lang="en-US" dirty="0"/>
              <a:t>The workitem</a:t>
            </a:r>
            <a:r>
              <a:rPr lang="en-US" baseline="0" dirty="0"/>
              <a:t> will be available to Source ITD user in Penalty worklist.</a:t>
            </a:r>
            <a:endParaRPr lang="en-US" dirty="0"/>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29</a:t>
            </a:fld>
            <a:endParaRPr lang="en-US" sz="1400" b="0" strike="noStrike" spc="-1" dirty="0">
              <a:latin typeface="Times New Roman"/>
            </a:endParaRPr>
          </a:p>
        </p:txBody>
      </p:sp>
    </p:spTree>
    <p:extLst>
      <p:ext uri="{BB962C8B-B14F-4D97-AF65-F5344CB8AC3E}">
        <p14:creationId xmlns:p14="http://schemas.microsoft.com/office/powerpoint/2010/main" val="3823595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lstStyle/>
          <a:p>
            <a:r>
              <a:rPr lang="en-US" dirty="0"/>
              <a:t>User can view the Inter Unit</a:t>
            </a:r>
            <a:r>
              <a:rPr lang="en-US" baseline="0" dirty="0"/>
              <a:t> Communication Report in Case History/Notings screen available in the workitem.</a:t>
            </a:r>
            <a:endParaRPr lang="en-US" dirty="0"/>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30</a:t>
            </a:fld>
            <a:endParaRPr lang="en-US" sz="1400" b="0" strike="noStrike" spc="-1" dirty="0">
              <a:latin typeface="Times New Roman"/>
            </a:endParaRPr>
          </a:p>
        </p:txBody>
      </p:sp>
    </p:spTree>
    <p:extLst>
      <p:ext uri="{BB962C8B-B14F-4D97-AF65-F5344CB8AC3E}">
        <p14:creationId xmlns:p14="http://schemas.microsoft.com/office/powerpoint/2010/main" val="296319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normAutofit/>
          </a:bodyPr>
          <a:lstStyle/>
          <a:p>
            <a:r>
              <a:rPr lang="en-IN" dirty="0"/>
              <a:t>User has to enter</a:t>
            </a:r>
            <a:r>
              <a:rPr lang="en-IN" baseline="0" dirty="0"/>
              <a:t> the details in this screen and click on Proceed to Generate Letter button for generating Inter Unit Communication Letter.</a:t>
            </a:r>
            <a:endParaRPr lang="en-US" dirty="0"/>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3</a:t>
            </a:fld>
            <a:endParaRPr lang="en-US" sz="1400" b="0" strike="noStrike" spc="-1" dirty="0">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normAutofit/>
          </a:bodyPr>
          <a:lstStyle/>
          <a:p>
            <a:r>
              <a:rPr lang="en-IN" dirty="0"/>
              <a:t>User can also upload supporting attachment to be</a:t>
            </a:r>
            <a:r>
              <a:rPr lang="en-IN" baseline="0" dirty="0"/>
              <a:t> sent along with Inter Unit Communication Letter.</a:t>
            </a:r>
            <a:endParaRPr lang="en-US" dirty="0"/>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4</a:t>
            </a:fld>
            <a:endParaRPr lang="en-US" sz="1400" b="0" strike="noStrike" spc="-1" dirty="0">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lstStyle/>
          <a:p>
            <a:r>
              <a:rPr lang="en-IN" dirty="0"/>
              <a:t>Proposal</a:t>
            </a:r>
            <a:r>
              <a:rPr lang="en-IN" baseline="0" dirty="0"/>
              <a:t> for generation of Communication Letter is sent to Addl. AU /Addl. TU/ Addl. RU as the case maybe.</a:t>
            </a:r>
            <a:endParaRPr lang="en-US" dirty="0"/>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5</a:t>
            </a:fld>
            <a:endParaRPr lang="en-US" sz="1400" b="0" strike="noStrike" spc="-1" dirty="0">
              <a:latin typeface="Times New Roman"/>
            </a:endParaRPr>
          </a:p>
        </p:txBody>
      </p:sp>
    </p:spTree>
    <p:extLst>
      <p:ext uri="{BB962C8B-B14F-4D97-AF65-F5344CB8AC3E}">
        <p14:creationId xmlns:p14="http://schemas.microsoft.com/office/powerpoint/2010/main" val="3705581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lstStyle/>
          <a:p>
            <a:r>
              <a:rPr lang="en-US" dirty="0"/>
              <a:t>From Worklist user can navigate to Inter Unit Communication</a:t>
            </a:r>
            <a:r>
              <a:rPr lang="en-US" baseline="0" dirty="0"/>
              <a:t> workitem</a:t>
            </a:r>
            <a:endParaRPr lang="en-US" dirty="0"/>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6</a:t>
            </a:fld>
            <a:endParaRPr lang="en-US" sz="1400" b="0" strike="noStrike" spc="-1" dirty="0">
              <a:latin typeface="Times New Roman"/>
            </a:endParaRPr>
          </a:p>
        </p:txBody>
      </p:sp>
    </p:spTree>
    <p:extLst>
      <p:ext uri="{BB962C8B-B14F-4D97-AF65-F5344CB8AC3E}">
        <p14:creationId xmlns:p14="http://schemas.microsoft.com/office/powerpoint/2010/main" val="1505708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lstStyle/>
          <a:p>
            <a:r>
              <a:rPr lang="en-US" dirty="0"/>
              <a:t>After navigating to the proposal workitem</a:t>
            </a:r>
            <a:r>
              <a:rPr lang="en-US" baseline="0" dirty="0"/>
              <a:t> screen, user can attach any document from Attachments button. For viewing the Inter Unit Communication letter, user needs to click on Inter Unit Communication details button.  User can also view the workflow related to the workitem through Case History/Notings  button provided on the workitem.</a:t>
            </a:r>
            <a:endParaRPr lang="en-US" dirty="0"/>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7</a:t>
            </a:fld>
            <a:endParaRPr lang="en-US" sz="1400" b="0" strike="noStrike" spc="-1" dirty="0">
              <a:latin typeface="Times New Roman"/>
            </a:endParaRPr>
          </a:p>
        </p:txBody>
      </p:sp>
    </p:spTree>
    <p:extLst>
      <p:ext uri="{BB962C8B-B14F-4D97-AF65-F5344CB8AC3E}">
        <p14:creationId xmlns:p14="http://schemas.microsoft.com/office/powerpoint/2010/main" val="2206989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lstStyle/>
          <a:p>
            <a:r>
              <a:rPr lang="en-US" dirty="0"/>
              <a:t>Here, the letter content entered by the AO/TU/RU will be</a:t>
            </a:r>
            <a:r>
              <a:rPr lang="en-US" baseline="0" dirty="0"/>
              <a:t> visible to the Range which the user (if required) can edit and save by clicking on Save Draft. Also, the user can view/download the document attached by the AO that will be sent along with the Communication Letter by clicking on View Attachment button.</a:t>
            </a:r>
            <a:endParaRPr lang="en-US" dirty="0"/>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8</a:t>
            </a:fld>
            <a:endParaRPr lang="en-US" sz="1400" b="0" strike="noStrike" spc="-1" dirty="0">
              <a:latin typeface="Times New Roman"/>
            </a:endParaRPr>
          </a:p>
        </p:txBody>
      </p:sp>
    </p:spTree>
    <p:extLst>
      <p:ext uri="{BB962C8B-B14F-4D97-AF65-F5344CB8AC3E}">
        <p14:creationId xmlns:p14="http://schemas.microsoft.com/office/powerpoint/2010/main" val="4101257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763588"/>
            <a:ext cx="5240337" cy="3771900"/>
          </a:xfrm>
        </p:spPr>
      </p:sp>
      <p:sp>
        <p:nvSpPr>
          <p:cNvPr id="3" name="Notes Placeholder 2"/>
          <p:cNvSpPr>
            <a:spLocks noGrp="1"/>
          </p:cNvSpPr>
          <p:nvPr>
            <p:ph type="body" idx="1"/>
          </p:nvPr>
        </p:nvSpPr>
        <p:spPr/>
        <p:txBody>
          <a:bodyPr/>
          <a:lstStyle/>
          <a:p>
            <a:r>
              <a:rPr lang="en-US" dirty="0"/>
              <a:t>Once the </a:t>
            </a:r>
            <a:r>
              <a:rPr lang="en-US" baseline="0" dirty="0"/>
              <a:t>details are viewed/ edited by the Addl. AU/Addl. TU/Addl. RU, the user can either Approve the proposal or Send Back the proposal to AO for some clarification or changes or cancellation. In both the cases, user needs to enter remarks in workflow Notings and ten click on the Send Back/Approve (as per requirement).</a:t>
            </a:r>
          </a:p>
          <a:p>
            <a:r>
              <a:rPr lang="en-US" baseline="0" dirty="0"/>
              <a:t>Note : In the case depicted, the Addl. TU  has approved the proposal.</a:t>
            </a:r>
          </a:p>
        </p:txBody>
      </p:sp>
      <p:sp>
        <p:nvSpPr>
          <p:cNvPr id="4" name="Slide Number Placeholder 3"/>
          <p:cNvSpPr>
            <a:spLocks noGrp="1"/>
          </p:cNvSpPr>
          <p:nvPr>
            <p:ph type="sldNum" idx="10"/>
          </p:nvPr>
        </p:nvSpPr>
        <p:spPr/>
        <p:txBody>
          <a:bodyPr/>
          <a:lstStyle/>
          <a:p>
            <a:pPr algn="r"/>
            <a:fld id="{7BE5EB31-D0D0-4399-B808-FC72A456AB57}" type="slidenum">
              <a:rPr lang="en-US" sz="1400" b="0" strike="noStrike" spc="-1" smtClean="0">
                <a:latin typeface="Times New Roman"/>
              </a:rPr>
              <a:pPr algn="r"/>
              <a:t>9</a:t>
            </a:fld>
            <a:endParaRPr lang="en-US" sz="1400" b="0" strike="noStrike" spc="-1" dirty="0">
              <a:latin typeface="Times New Roman"/>
            </a:endParaRPr>
          </a:p>
        </p:txBody>
      </p:sp>
    </p:spTree>
    <p:extLst>
      <p:ext uri="{BB962C8B-B14F-4D97-AF65-F5344CB8AC3E}">
        <p14:creationId xmlns:p14="http://schemas.microsoft.com/office/powerpoint/2010/main" val="401514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765720" y="274320"/>
            <a:ext cx="10191240" cy="1188360"/>
          </a:xfrm>
          <a:prstGeom prst="rect">
            <a:avLst/>
          </a:prstGeom>
        </p:spPr>
        <p:txBody>
          <a:bodyPr lIns="0" tIns="0" rIns="0" bIns="0" anchor="ctr"/>
          <a:lstStyle/>
          <a:p>
            <a:endParaRPr lang="en-US" sz="3600" b="0" strike="noStrike" spc="-1">
              <a:solidFill>
                <a:srgbClr val="000000"/>
              </a:solidFill>
              <a:latin typeface="Arial"/>
            </a:endParaRPr>
          </a:p>
        </p:txBody>
      </p:sp>
      <p:sp>
        <p:nvSpPr>
          <p:cNvPr id="29" name="PlaceHolder 2"/>
          <p:cNvSpPr>
            <a:spLocks noGrp="1"/>
          </p:cNvSpPr>
          <p:nvPr>
            <p:ph type="body"/>
          </p:nvPr>
        </p:nvSpPr>
        <p:spPr>
          <a:xfrm>
            <a:off x="762120" y="1907640"/>
            <a:ext cx="1019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30" name="PlaceHolder 3"/>
          <p:cNvSpPr>
            <a:spLocks noGrp="1"/>
          </p:cNvSpPr>
          <p:nvPr>
            <p:ph type="body"/>
          </p:nvPr>
        </p:nvSpPr>
        <p:spPr>
          <a:xfrm>
            <a:off x="762120" y="4773240"/>
            <a:ext cx="1019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765720" y="274320"/>
            <a:ext cx="10191240" cy="1188360"/>
          </a:xfrm>
          <a:prstGeom prst="rect">
            <a:avLst/>
          </a:prstGeom>
        </p:spPr>
        <p:txBody>
          <a:bodyPr lIns="0" tIns="0" rIns="0" bIns="0" anchor="ctr"/>
          <a:lstStyle/>
          <a:p>
            <a:endParaRPr lang="en-US" sz="3600" b="0" strike="noStrike" spc="-1">
              <a:solidFill>
                <a:srgbClr val="000000"/>
              </a:solidFill>
              <a:latin typeface="Arial"/>
            </a:endParaRPr>
          </a:p>
        </p:txBody>
      </p:sp>
      <p:sp>
        <p:nvSpPr>
          <p:cNvPr id="32" name="PlaceHolder 2"/>
          <p:cNvSpPr>
            <a:spLocks noGrp="1"/>
          </p:cNvSpPr>
          <p:nvPr>
            <p:ph type="body"/>
          </p:nvPr>
        </p:nvSpPr>
        <p:spPr>
          <a:xfrm>
            <a:off x="762120" y="1907640"/>
            <a:ext cx="497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33" name="PlaceHolder 3"/>
          <p:cNvSpPr>
            <a:spLocks noGrp="1"/>
          </p:cNvSpPr>
          <p:nvPr>
            <p:ph type="body"/>
          </p:nvPr>
        </p:nvSpPr>
        <p:spPr>
          <a:xfrm>
            <a:off x="5986440" y="1907640"/>
            <a:ext cx="497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34" name="PlaceHolder 4"/>
          <p:cNvSpPr>
            <a:spLocks noGrp="1"/>
          </p:cNvSpPr>
          <p:nvPr>
            <p:ph type="body"/>
          </p:nvPr>
        </p:nvSpPr>
        <p:spPr>
          <a:xfrm>
            <a:off x="762120" y="4773240"/>
            <a:ext cx="497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35" name="PlaceHolder 5"/>
          <p:cNvSpPr>
            <a:spLocks noGrp="1"/>
          </p:cNvSpPr>
          <p:nvPr>
            <p:ph type="body"/>
          </p:nvPr>
        </p:nvSpPr>
        <p:spPr>
          <a:xfrm>
            <a:off x="5986440" y="4773240"/>
            <a:ext cx="497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765720" y="274320"/>
            <a:ext cx="10191240" cy="1188360"/>
          </a:xfrm>
          <a:prstGeom prst="rect">
            <a:avLst/>
          </a:prstGeom>
        </p:spPr>
        <p:txBody>
          <a:bodyPr lIns="0" tIns="0" rIns="0" bIns="0" anchor="ctr"/>
          <a:lstStyle/>
          <a:p>
            <a:endParaRPr lang="en-US" sz="3600" b="0" strike="noStrike" spc="-1">
              <a:solidFill>
                <a:srgbClr val="000000"/>
              </a:solidFill>
              <a:latin typeface="Arial"/>
            </a:endParaRPr>
          </a:p>
        </p:txBody>
      </p:sp>
      <p:sp>
        <p:nvSpPr>
          <p:cNvPr id="37" name="PlaceHolder 2"/>
          <p:cNvSpPr>
            <a:spLocks noGrp="1"/>
          </p:cNvSpPr>
          <p:nvPr>
            <p:ph type="body"/>
          </p:nvPr>
        </p:nvSpPr>
        <p:spPr>
          <a:xfrm>
            <a:off x="762120" y="1907640"/>
            <a:ext cx="328248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38" name="PlaceHolder 3"/>
          <p:cNvSpPr>
            <a:spLocks noGrp="1"/>
          </p:cNvSpPr>
          <p:nvPr>
            <p:ph type="body"/>
          </p:nvPr>
        </p:nvSpPr>
        <p:spPr>
          <a:xfrm>
            <a:off x="4209120" y="1907640"/>
            <a:ext cx="328248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39" name="PlaceHolder 4"/>
          <p:cNvSpPr>
            <a:spLocks noGrp="1"/>
          </p:cNvSpPr>
          <p:nvPr>
            <p:ph type="body"/>
          </p:nvPr>
        </p:nvSpPr>
        <p:spPr>
          <a:xfrm>
            <a:off x="7656120" y="1907640"/>
            <a:ext cx="328248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40" name="PlaceHolder 5"/>
          <p:cNvSpPr>
            <a:spLocks noGrp="1"/>
          </p:cNvSpPr>
          <p:nvPr>
            <p:ph type="body"/>
          </p:nvPr>
        </p:nvSpPr>
        <p:spPr>
          <a:xfrm>
            <a:off x="762120" y="4773240"/>
            <a:ext cx="328248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41" name="PlaceHolder 6"/>
          <p:cNvSpPr>
            <a:spLocks noGrp="1"/>
          </p:cNvSpPr>
          <p:nvPr>
            <p:ph type="body"/>
          </p:nvPr>
        </p:nvSpPr>
        <p:spPr>
          <a:xfrm>
            <a:off x="4209120" y="4773240"/>
            <a:ext cx="328248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42" name="PlaceHolder 7"/>
          <p:cNvSpPr>
            <a:spLocks noGrp="1"/>
          </p:cNvSpPr>
          <p:nvPr>
            <p:ph type="body"/>
          </p:nvPr>
        </p:nvSpPr>
        <p:spPr>
          <a:xfrm>
            <a:off x="7656120" y="4773240"/>
            <a:ext cx="3282480" cy="2616480"/>
          </a:xfrm>
          <a:prstGeom prst="rect">
            <a:avLst/>
          </a:prstGeom>
        </p:spPr>
        <p:txBody>
          <a:bodyPr lIns="0" tIns="0" rIns="0" bIns="0">
            <a:normAutofit/>
          </a:bodyPr>
          <a:lstStyle/>
          <a:p>
            <a:endParaRPr lang="en-US" sz="25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704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765720" y="274320"/>
            <a:ext cx="10191240" cy="1188360"/>
          </a:xfrm>
          <a:prstGeom prst="rect">
            <a:avLst/>
          </a:prstGeom>
        </p:spPr>
        <p:txBody>
          <a:bodyPr lIns="0" tIns="0" rIns="0" bIns="0" anchor="ctr"/>
          <a:lstStyle/>
          <a:p>
            <a:endParaRPr lang="en-US" sz="3600" b="0" strike="noStrike" spc="-1">
              <a:solidFill>
                <a:srgbClr val="000000"/>
              </a:solidFill>
              <a:latin typeface="Arial"/>
            </a:endParaRPr>
          </a:p>
        </p:txBody>
      </p:sp>
      <p:sp>
        <p:nvSpPr>
          <p:cNvPr id="8" name="PlaceHolder 2"/>
          <p:cNvSpPr>
            <a:spLocks noGrp="1"/>
          </p:cNvSpPr>
          <p:nvPr>
            <p:ph type="subTitle"/>
          </p:nvPr>
        </p:nvSpPr>
        <p:spPr>
          <a:xfrm>
            <a:off x="762120" y="1907640"/>
            <a:ext cx="10195200" cy="548604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834150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765720" y="274320"/>
            <a:ext cx="10191240" cy="1188360"/>
          </a:xfrm>
          <a:prstGeom prst="rect">
            <a:avLst/>
          </a:prstGeom>
        </p:spPr>
        <p:txBody>
          <a:bodyPr lIns="0" tIns="0" rIns="0" bIns="0" anchor="ctr"/>
          <a:lstStyle/>
          <a:p>
            <a:endParaRPr lang="en-US" sz="3600" b="0" strike="noStrike" spc="-1">
              <a:solidFill>
                <a:srgbClr val="000000"/>
              </a:solidFill>
              <a:latin typeface="Arial"/>
            </a:endParaRPr>
          </a:p>
        </p:txBody>
      </p:sp>
      <p:sp>
        <p:nvSpPr>
          <p:cNvPr id="10" name="PlaceHolder 2"/>
          <p:cNvSpPr>
            <a:spLocks noGrp="1"/>
          </p:cNvSpPr>
          <p:nvPr>
            <p:ph type="body"/>
          </p:nvPr>
        </p:nvSpPr>
        <p:spPr>
          <a:xfrm>
            <a:off x="762120" y="1907640"/>
            <a:ext cx="10195200" cy="5486040"/>
          </a:xfrm>
          <a:prstGeom prst="rect">
            <a:avLst/>
          </a:prstGeom>
        </p:spPr>
        <p:txBody>
          <a:bodyPr lIns="0" tIns="0" rIns="0" bIns="0">
            <a:normAutofit/>
          </a:bodyPr>
          <a:lstStyle/>
          <a:p>
            <a:endParaRPr lang="en-US" sz="2500" b="0" strike="noStrike" spc="-1">
              <a:solidFill>
                <a:srgbClr val="000000"/>
              </a:solidFill>
              <a:latin typeface="Calibri"/>
            </a:endParaRPr>
          </a:p>
        </p:txBody>
      </p:sp>
    </p:spTree>
    <p:extLst>
      <p:ext uri="{BB962C8B-B14F-4D97-AF65-F5344CB8AC3E}">
        <p14:creationId xmlns:p14="http://schemas.microsoft.com/office/powerpoint/2010/main" val="3942003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765720" y="274320"/>
            <a:ext cx="10191240" cy="1188360"/>
          </a:xfrm>
          <a:prstGeom prst="rect">
            <a:avLst/>
          </a:prstGeom>
        </p:spPr>
        <p:txBody>
          <a:bodyPr lIns="0" tIns="0" rIns="0" bIns="0" anchor="ctr"/>
          <a:lstStyle/>
          <a:p>
            <a:endParaRPr lang="en-US" sz="3600" b="0" strike="noStrike" spc="-1">
              <a:solidFill>
                <a:srgbClr val="000000"/>
              </a:solidFill>
              <a:latin typeface="Arial"/>
            </a:endParaRPr>
          </a:p>
        </p:txBody>
      </p:sp>
      <p:sp>
        <p:nvSpPr>
          <p:cNvPr id="12" name="PlaceHolder 2"/>
          <p:cNvSpPr>
            <a:spLocks noGrp="1"/>
          </p:cNvSpPr>
          <p:nvPr>
            <p:ph type="body"/>
          </p:nvPr>
        </p:nvSpPr>
        <p:spPr>
          <a:xfrm>
            <a:off x="762120" y="1907640"/>
            <a:ext cx="4975200" cy="548604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13" name="PlaceHolder 3"/>
          <p:cNvSpPr>
            <a:spLocks noGrp="1"/>
          </p:cNvSpPr>
          <p:nvPr>
            <p:ph type="body"/>
          </p:nvPr>
        </p:nvSpPr>
        <p:spPr>
          <a:xfrm>
            <a:off x="5986440" y="1907640"/>
            <a:ext cx="4975200" cy="5486040"/>
          </a:xfrm>
          <a:prstGeom prst="rect">
            <a:avLst/>
          </a:prstGeom>
        </p:spPr>
        <p:txBody>
          <a:bodyPr lIns="0" tIns="0" rIns="0" bIns="0">
            <a:normAutofit/>
          </a:bodyPr>
          <a:lstStyle/>
          <a:p>
            <a:endParaRPr lang="en-US" sz="2500" b="0" strike="noStrike" spc="-1">
              <a:solidFill>
                <a:srgbClr val="000000"/>
              </a:solidFill>
              <a:latin typeface="Calibri"/>
            </a:endParaRPr>
          </a:p>
        </p:txBody>
      </p:sp>
    </p:spTree>
    <p:extLst>
      <p:ext uri="{BB962C8B-B14F-4D97-AF65-F5344CB8AC3E}">
        <p14:creationId xmlns:p14="http://schemas.microsoft.com/office/powerpoint/2010/main" val="1197169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765720" y="274320"/>
            <a:ext cx="10191240" cy="1188360"/>
          </a:xfrm>
          <a:prstGeom prst="rect">
            <a:avLst/>
          </a:prstGeom>
        </p:spPr>
        <p:txBody>
          <a:bodyPr lIns="0" tIns="0" rIns="0" bIns="0" anchor="ctr"/>
          <a:lstStyle/>
          <a:p>
            <a:endParaRPr lang="en-US" sz="3600" b="0" strike="noStrike" spc="-1">
              <a:solidFill>
                <a:srgbClr val="000000"/>
              </a:solidFill>
              <a:latin typeface="Arial"/>
            </a:endParaRPr>
          </a:p>
        </p:txBody>
      </p:sp>
    </p:spTree>
    <p:extLst>
      <p:ext uri="{BB962C8B-B14F-4D97-AF65-F5344CB8AC3E}">
        <p14:creationId xmlns:p14="http://schemas.microsoft.com/office/powerpoint/2010/main" val="43608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765720" y="274320"/>
            <a:ext cx="10191240" cy="550980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1433019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765720" y="274320"/>
            <a:ext cx="10191240" cy="1188360"/>
          </a:xfrm>
          <a:prstGeom prst="rect">
            <a:avLst/>
          </a:prstGeom>
        </p:spPr>
        <p:txBody>
          <a:bodyPr lIns="0" tIns="0" rIns="0" bIns="0" anchor="ctr"/>
          <a:lstStyle/>
          <a:p>
            <a:endParaRPr lang="en-US" sz="3600" b="0" strike="noStrike" spc="-1">
              <a:solidFill>
                <a:srgbClr val="000000"/>
              </a:solidFill>
              <a:latin typeface="Arial"/>
            </a:endParaRPr>
          </a:p>
        </p:txBody>
      </p:sp>
      <p:sp>
        <p:nvSpPr>
          <p:cNvPr id="17" name="PlaceHolder 2"/>
          <p:cNvSpPr>
            <a:spLocks noGrp="1"/>
          </p:cNvSpPr>
          <p:nvPr>
            <p:ph type="body"/>
          </p:nvPr>
        </p:nvSpPr>
        <p:spPr>
          <a:xfrm>
            <a:off x="762120" y="1907640"/>
            <a:ext cx="497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18" name="PlaceHolder 3"/>
          <p:cNvSpPr>
            <a:spLocks noGrp="1"/>
          </p:cNvSpPr>
          <p:nvPr>
            <p:ph type="body"/>
          </p:nvPr>
        </p:nvSpPr>
        <p:spPr>
          <a:xfrm>
            <a:off x="5986440" y="1907640"/>
            <a:ext cx="4975200" cy="548604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19" name="PlaceHolder 4"/>
          <p:cNvSpPr>
            <a:spLocks noGrp="1"/>
          </p:cNvSpPr>
          <p:nvPr>
            <p:ph type="body"/>
          </p:nvPr>
        </p:nvSpPr>
        <p:spPr>
          <a:xfrm>
            <a:off x="762120" y="4773240"/>
            <a:ext cx="497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Tree>
    <p:extLst>
      <p:ext uri="{BB962C8B-B14F-4D97-AF65-F5344CB8AC3E}">
        <p14:creationId xmlns:p14="http://schemas.microsoft.com/office/powerpoint/2010/main" val="120521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765720" y="274320"/>
            <a:ext cx="10191240" cy="1188360"/>
          </a:xfrm>
          <a:prstGeom prst="rect">
            <a:avLst/>
          </a:prstGeom>
        </p:spPr>
        <p:txBody>
          <a:bodyPr lIns="0" tIns="0" rIns="0" bIns="0" anchor="ctr"/>
          <a:lstStyle/>
          <a:p>
            <a:endParaRPr lang="en-US" sz="3600" b="0" strike="noStrike" spc="-1">
              <a:solidFill>
                <a:srgbClr val="000000"/>
              </a:solidFill>
              <a:latin typeface="Arial"/>
            </a:endParaRPr>
          </a:p>
        </p:txBody>
      </p:sp>
      <p:sp>
        <p:nvSpPr>
          <p:cNvPr id="8" name="PlaceHolder 2"/>
          <p:cNvSpPr>
            <a:spLocks noGrp="1"/>
          </p:cNvSpPr>
          <p:nvPr>
            <p:ph type="subTitle"/>
          </p:nvPr>
        </p:nvSpPr>
        <p:spPr>
          <a:xfrm>
            <a:off x="762120" y="1907640"/>
            <a:ext cx="10195200" cy="5486040"/>
          </a:xfrm>
          <a:prstGeom prst="rect">
            <a:avLst/>
          </a:prstGeom>
        </p:spPr>
        <p:txBody>
          <a:bodyPr lIns="0" tIns="0" rIns="0" bIns="0" anchor="ctr"/>
          <a:lstStyle/>
          <a:p>
            <a:pPr algn="ctr"/>
            <a:endParaRPr lang="en-US" sz="3200" b="0" strike="noStrike" spc="-1">
              <a:latin typeface="Arial"/>
            </a:endParaRPr>
          </a:p>
        </p:txBody>
      </p:sp>
      <p:sp>
        <p:nvSpPr>
          <p:cNvPr id="4" name="PlaceHolder 7"/>
          <p:cNvSpPr>
            <a:spLocks noGrp="1"/>
          </p:cNvSpPr>
          <p:nvPr>
            <p:ph type="sldNum" idx="10"/>
          </p:nvPr>
        </p:nvSpPr>
        <p:spPr>
          <a:xfrm>
            <a:off x="0" y="1525680"/>
            <a:ext cx="666360" cy="293400"/>
          </a:xfrm>
          <a:prstGeom prst="rect">
            <a:avLst/>
          </a:prstGeom>
        </p:spPr>
        <p:txBody>
          <a:bodyPr anchor="ctr"/>
          <a:lstStyle>
            <a:lvl1pPr>
              <a:defRPr/>
            </a:lvl1pPr>
          </a:lstStyle>
          <a:p>
            <a:pPr algn="ctr"/>
            <a:fld id="{238C149D-0535-40A5-ACF5-559DDFAE2899}" type="slidenum">
              <a:rPr lang="en-US" sz="1400" spc="-1" smtClean="0">
                <a:latin typeface="Times New Roman"/>
              </a:rPr>
              <a:pPr algn="ctr"/>
              <a:t>‹#›</a:t>
            </a:fld>
            <a:endParaRPr lang="en-US" sz="1400" spc="-1" dirty="0">
              <a:latin typeface="Times New Roman"/>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765720" y="274320"/>
            <a:ext cx="10191240" cy="1188360"/>
          </a:xfrm>
          <a:prstGeom prst="rect">
            <a:avLst/>
          </a:prstGeom>
        </p:spPr>
        <p:txBody>
          <a:bodyPr lIns="0" tIns="0" rIns="0" bIns="0" anchor="ctr"/>
          <a:lstStyle/>
          <a:p>
            <a:endParaRPr lang="en-US" sz="3600" b="0" strike="noStrike" spc="-1">
              <a:solidFill>
                <a:srgbClr val="000000"/>
              </a:solidFill>
              <a:latin typeface="Arial"/>
            </a:endParaRPr>
          </a:p>
        </p:txBody>
      </p:sp>
      <p:sp>
        <p:nvSpPr>
          <p:cNvPr id="21" name="PlaceHolder 2"/>
          <p:cNvSpPr>
            <a:spLocks noGrp="1"/>
          </p:cNvSpPr>
          <p:nvPr>
            <p:ph type="body"/>
          </p:nvPr>
        </p:nvSpPr>
        <p:spPr>
          <a:xfrm>
            <a:off x="762120" y="1907640"/>
            <a:ext cx="4975200" cy="548604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22" name="PlaceHolder 3"/>
          <p:cNvSpPr>
            <a:spLocks noGrp="1"/>
          </p:cNvSpPr>
          <p:nvPr>
            <p:ph type="body"/>
          </p:nvPr>
        </p:nvSpPr>
        <p:spPr>
          <a:xfrm>
            <a:off x="5986440" y="1907640"/>
            <a:ext cx="497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23" name="PlaceHolder 4"/>
          <p:cNvSpPr>
            <a:spLocks noGrp="1"/>
          </p:cNvSpPr>
          <p:nvPr>
            <p:ph type="body"/>
          </p:nvPr>
        </p:nvSpPr>
        <p:spPr>
          <a:xfrm>
            <a:off x="5986440" y="4773240"/>
            <a:ext cx="497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Tree>
    <p:extLst>
      <p:ext uri="{BB962C8B-B14F-4D97-AF65-F5344CB8AC3E}">
        <p14:creationId xmlns:p14="http://schemas.microsoft.com/office/powerpoint/2010/main" val="2312077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765720" y="274320"/>
            <a:ext cx="10191240" cy="1188360"/>
          </a:xfrm>
          <a:prstGeom prst="rect">
            <a:avLst/>
          </a:prstGeom>
        </p:spPr>
        <p:txBody>
          <a:bodyPr lIns="0" tIns="0" rIns="0" bIns="0" anchor="ctr"/>
          <a:lstStyle/>
          <a:p>
            <a:endParaRPr lang="en-US" sz="3600" b="0" strike="noStrike" spc="-1">
              <a:solidFill>
                <a:srgbClr val="000000"/>
              </a:solidFill>
              <a:latin typeface="Arial"/>
            </a:endParaRPr>
          </a:p>
        </p:txBody>
      </p:sp>
      <p:sp>
        <p:nvSpPr>
          <p:cNvPr id="25" name="PlaceHolder 2"/>
          <p:cNvSpPr>
            <a:spLocks noGrp="1"/>
          </p:cNvSpPr>
          <p:nvPr>
            <p:ph type="body"/>
          </p:nvPr>
        </p:nvSpPr>
        <p:spPr>
          <a:xfrm>
            <a:off x="762120" y="1907640"/>
            <a:ext cx="497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26" name="PlaceHolder 3"/>
          <p:cNvSpPr>
            <a:spLocks noGrp="1"/>
          </p:cNvSpPr>
          <p:nvPr>
            <p:ph type="body"/>
          </p:nvPr>
        </p:nvSpPr>
        <p:spPr>
          <a:xfrm>
            <a:off x="5986440" y="1907640"/>
            <a:ext cx="497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27" name="PlaceHolder 4"/>
          <p:cNvSpPr>
            <a:spLocks noGrp="1"/>
          </p:cNvSpPr>
          <p:nvPr>
            <p:ph type="body"/>
          </p:nvPr>
        </p:nvSpPr>
        <p:spPr>
          <a:xfrm>
            <a:off x="762120" y="4773240"/>
            <a:ext cx="1019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Tree>
    <p:extLst>
      <p:ext uri="{BB962C8B-B14F-4D97-AF65-F5344CB8AC3E}">
        <p14:creationId xmlns:p14="http://schemas.microsoft.com/office/powerpoint/2010/main" val="3255296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765720" y="274320"/>
            <a:ext cx="10191240" cy="1188360"/>
          </a:xfrm>
          <a:prstGeom prst="rect">
            <a:avLst/>
          </a:prstGeom>
        </p:spPr>
        <p:txBody>
          <a:bodyPr lIns="0" tIns="0" rIns="0" bIns="0" anchor="ctr"/>
          <a:lstStyle/>
          <a:p>
            <a:endParaRPr lang="en-US" sz="3600" b="0" strike="noStrike" spc="-1">
              <a:solidFill>
                <a:srgbClr val="000000"/>
              </a:solidFill>
              <a:latin typeface="Arial"/>
            </a:endParaRPr>
          </a:p>
        </p:txBody>
      </p:sp>
      <p:sp>
        <p:nvSpPr>
          <p:cNvPr id="29" name="PlaceHolder 2"/>
          <p:cNvSpPr>
            <a:spLocks noGrp="1"/>
          </p:cNvSpPr>
          <p:nvPr>
            <p:ph type="body"/>
          </p:nvPr>
        </p:nvSpPr>
        <p:spPr>
          <a:xfrm>
            <a:off x="762120" y="1907640"/>
            <a:ext cx="1019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30" name="PlaceHolder 3"/>
          <p:cNvSpPr>
            <a:spLocks noGrp="1"/>
          </p:cNvSpPr>
          <p:nvPr>
            <p:ph type="body"/>
          </p:nvPr>
        </p:nvSpPr>
        <p:spPr>
          <a:xfrm>
            <a:off x="762120" y="4773240"/>
            <a:ext cx="1019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Tree>
    <p:extLst>
      <p:ext uri="{BB962C8B-B14F-4D97-AF65-F5344CB8AC3E}">
        <p14:creationId xmlns:p14="http://schemas.microsoft.com/office/powerpoint/2010/main" val="3284543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765720" y="274320"/>
            <a:ext cx="10191240" cy="1188360"/>
          </a:xfrm>
          <a:prstGeom prst="rect">
            <a:avLst/>
          </a:prstGeom>
        </p:spPr>
        <p:txBody>
          <a:bodyPr lIns="0" tIns="0" rIns="0" bIns="0" anchor="ctr"/>
          <a:lstStyle/>
          <a:p>
            <a:endParaRPr lang="en-US" sz="3600" b="0" strike="noStrike" spc="-1">
              <a:solidFill>
                <a:srgbClr val="000000"/>
              </a:solidFill>
              <a:latin typeface="Arial"/>
            </a:endParaRPr>
          </a:p>
        </p:txBody>
      </p:sp>
      <p:sp>
        <p:nvSpPr>
          <p:cNvPr id="32" name="PlaceHolder 2"/>
          <p:cNvSpPr>
            <a:spLocks noGrp="1"/>
          </p:cNvSpPr>
          <p:nvPr>
            <p:ph type="body"/>
          </p:nvPr>
        </p:nvSpPr>
        <p:spPr>
          <a:xfrm>
            <a:off x="762120" y="1907640"/>
            <a:ext cx="497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33" name="PlaceHolder 3"/>
          <p:cNvSpPr>
            <a:spLocks noGrp="1"/>
          </p:cNvSpPr>
          <p:nvPr>
            <p:ph type="body"/>
          </p:nvPr>
        </p:nvSpPr>
        <p:spPr>
          <a:xfrm>
            <a:off x="5986440" y="1907640"/>
            <a:ext cx="497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34" name="PlaceHolder 4"/>
          <p:cNvSpPr>
            <a:spLocks noGrp="1"/>
          </p:cNvSpPr>
          <p:nvPr>
            <p:ph type="body"/>
          </p:nvPr>
        </p:nvSpPr>
        <p:spPr>
          <a:xfrm>
            <a:off x="762120" y="4773240"/>
            <a:ext cx="497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35" name="PlaceHolder 5"/>
          <p:cNvSpPr>
            <a:spLocks noGrp="1"/>
          </p:cNvSpPr>
          <p:nvPr>
            <p:ph type="body"/>
          </p:nvPr>
        </p:nvSpPr>
        <p:spPr>
          <a:xfrm>
            <a:off x="5986440" y="4773240"/>
            <a:ext cx="497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Tree>
    <p:extLst>
      <p:ext uri="{BB962C8B-B14F-4D97-AF65-F5344CB8AC3E}">
        <p14:creationId xmlns:p14="http://schemas.microsoft.com/office/powerpoint/2010/main" val="3463078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765720" y="274320"/>
            <a:ext cx="10191240" cy="1188360"/>
          </a:xfrm>
          <a:prstGeom prst="rect">
            <a:avLst/>
          </a:prstGeom>
        </p:spPr>
        <p:txBody>
          <a:bodyPr lIns="0" tIns="0" rIns="0" bIns="0" anchor="ctr"/>
          <a:lstStyle/>
          <a:p>
            <a:endParaRPr lang="en-US" sz="3600" b="0" strike="noStrike" spc="-1">
              <a:solidFill>
                <a:srgbClr val="000000"/>
              </a:solidFill>
              <a:latin typeface="Arial"/>
            </a:endParaRPr>
          </a:p>
        </p:txBody>
      </p:sp>
      <p:sp>
        <p:nvSpPr>
          <p:cNvPr id="37" name="PlaceHolder 2"/>
          <p:cNvSpPr>
            <a:spLocks noGrp="1"/>
          </p:cNvSpPr>
          <p:nvPr>
            <p:ph type="body"/>
          </p:nvPr>
        </p:nvSpPr>
        <p:spPr>
          <a:xfrm>
            <a:off x="762120" y="1907640"/>
            <a:ext cx="328248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38" name="PlaceHolder 3"/>
          <p:cNvSpPr>
            <a:spLocks noGrp="1"/>
          </p:cNvSpPr>
          <p:nvPr>
            <p:ph type="body"/>
          </p:nvPr>
        </p:nvSpPr>
        <p:spPr>
          <a:xfrm>
            <a:off x="4209120" y="1907640"/>
            <a:ext cx="328248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39" name="PlaceHolder 4"/>
          <p:cNvSpPr>
            <a:spLocks noGrp="1"/>
          </p:cNvSpPr>
          <p:nvPr>
            <p:ph type="body"/>
          </p:nvPr>
        </p:nvSpPr>
        <p:spPr>
          <a:xfrm>
            <a:off x="7656120" y="1907640"/>
            <a:ext cx="328248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40" name="PlaceHolder 5"/>
          <p:cNvSpPr>
            <a:spLocks noGrp="1"/>
          </p:cNvSpPr>
          <p:nvPr>
            <p:ph type="body"/>
          </p:nvPr>
        </p:nvSpPr>
        <p:spPr>
          <a:xfrm>
            <a:off x="762120" y="4773240"/>
            <a:ext cx="328248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41" name="PlaceHolder 6"/>
          <p:cNvSpPr>
            <a:spLocks noGrp="1"/>
          </p:cNvSpPr>
          <p:nvPr>
            <p:ph type="body"/>
          </p:nvPr>
        </p:nvSpPr>
        <p:spPr>
          <a:xfrm>
            <a:off x="4209120" y="4773240"/>
            <a:ext cx="328248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42" name="PlaceHolder 7"/>
          <p:cNvSpPr>
            <a:spLocks noGrp="1"/>
          </p:cNvSpPr>
          <p:nvPr>
            <p:ph type="body"/>
          </p:nvPr>
        </p:nvSpPr>
        <p:spPr>
          <a:xfrm>
            <a:off x="7656120" y="4773240"/>
            <a:ext cx="3282480" cy="2616480"/>
          </a:xfrm>
          <a:prstGeom prst="rect">
            <a:avLst/>
          </a:prstGeom>
        </p:spPr>
        <p:txBody>
          <a:bodyPr lIns="0" tIns="0" rIns="0" bIns="0">
            <a:normAutofit/>
          </a:bodyPr>
          <a:lstStyle/>
          <a:p>
            <a:endParaRPr lang="en-US" sz="2500" b="0" strike="noStrike" spc="-1">
              <a:solidFill>
                <a:srgbClr val="000000"/>
              </a:solidFill>
              <a:latin typeface="Calibri"/>
            </a:endParaRPr>
          </a:p>
        </p:txBody>
      </p:sp>
    </p:spTree>
    <p:extLst>
      <p:ext uri="{BB962C8B-B14F-4D97-AF65-F5344CB8AC3E}">
        <p14:creationId xmlns:p14="http://schemas.microsoft.com/office/powerpoint/2010/main" val="1333467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1. 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7164388"/>
            <a:ext cx="11430000" cy="10652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7" tIns="45704" rIns="91407" bIns="45704" anchor="ctr"/>
          <a:lstStyle/>
          <a:p>
            <a:pPr algn="ctr">
              <a:defRPr/>
            </a:pPr>
            <a:endParaRPr lang="en-US" dirty="0">
              <a:solidFill>
                <a:prstClr val="white"/>
              </a:solidFill>
            </a:endParaRPr>
          </a:p>
        </p:txBody>
      </p:sp>
      <p:sp>
        <p:nvSpPr>
          <p:cNvPr id="5" name="Rectangle 4"/>
          <p:cNvSpPr/>
          <p:nvPr/>
        </p:nvSpPr>
        <p:spPr>
          <a:xfrm>
            <a:off x="1" y="7258054"/>
            <a:ext cx="2811463" cy="8540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7" tIns="45704" rIns="91407" bIns="45704" anchor="ctr"/>
          <a:lstStyle/>
          <a:p>
            <a:pPr algn="ctr">
              <a:defRPr/>
            </a:pPr>
            <a:r>
              <a:rPr lang="en-IN" sz="2600" baseline="0" dirty="0">
                <a:solidFill>
                  <a:prstClr val="white"/>
                </a:solidFill>
              </a:rPr>
              <a:t>December 2021</a:t>
            </a:r>
            <a:endParaRPr lang="en-US" sz="2600" dirty="0">
              <a:solidFill>
                <a:prstClr val="white"/>
              </a:solidFill>
            </a:endParaRPr>
          </a:p>
        </p:txBody>
      </p:sp>
      <p:sp>
        <p:nvSpPr>
          <p:cNvPr id="6" name="Rectangle 5"/>
          <p:cNvSpPr/>
          <p:nvPr/>
        </p:nvSpPr>
        <p:spPr>
          <a:xfrm>
            <a:off x="2949575" y="7251700"/>
            <a:ext cx="8480425" cy="8572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07" tIns="45704" rIns="91407" bIns="45704" anchor="ctr"/>
          <a:lstStyle/>
          <a:p>
            <a:pPr algn="ctr">
              <a:defRPr/>
            </a:pPr>
            <a:endParaRPr lang="en-US" dirty="0">
              <a:solidFill>
                <a:prstClr val="white"/>
              </a:solidFill>
            </a:endParaRPr>
          </a:p>
        </p:txBody>
      </p:sp>
      <p:sp>
        <p:nvSpPr>
          <p:cNvPr id="7" name="Rounded Rectangle 6"/>
          <p:cNvSpPr/>
          <p:nvPr userDrawn="1"/>
        </p:nvSpPr>
        <p:spPr bwMode="auto">
          <a:xfrm>
            <a:off x="404813" y="1984378"/>
            <a:ext cx="10712450" cy="2074864"/>
          </a:xfrm>
          <a:prstGeom prst="roundRect">
            <a:avLst>
              <a:gd name="adj" fmla="val 10053"/>
            </a:avLst>
          </a:prstGeom>
          <a:solidFill>
            <a:schemeClr val="tx1"/>
          </a:solidFill>
          <a:ln>
            <a:headEnd/>
            <a:tailEnd/>
          </a:ln>
        </p:spPr>
        <p:style>
          <a:lnRef idx="1">
            <a:schemeClr val="accent2"/>
          </a:lnRef>
          <a:fillRef idx="2">
            <a:schemeClr val="accent2"/>
          </a:fillRef>
          <a:effectRef idx="1">
            <a:schemeClr val="accent2"/>
          </a:effectRef>
          <a:fontRef idx="minor">
            <a:schemeClr val="dk1"/>
          </a:fontRef>
        </p:style>
        <p:txBody>
          <a:bodyPr wrap="none" lIns="91407" tIns="45704" rIns="91407" bIns="45704" anchor="ctr"/>
          <a:lstStyle/>
          <a:p>
            <a:pPr algn="ctr">
              <a:defRPr/>
            </a:pPr>
            <a:endParaRPr lang="en-US" sz="1200" b="1" dirty="0">
              <a:solidFill>
                <a:prstClr val="black"/>
              </a:solidFill>
            </a:endParaRPr>
          </a:p>
        </p:txBody>
      </p:sp>
      <p:pic>
        <p:nvPicPr>
          <p:cNvPr id="10" name="Picture 14"/>
          <p:cNvPicPr>
            <a:picLocks noChangeAspect="1"/>
          </p:cNvPicPr>
          <p:nvPr userDrawn="1"/>
        </p:nvPicPr>
        <p:blipFill>
          <a:blip r:embed="rId3" cstate="print"/>
          <a:srcRect/>
          <a:stretch>
            <a:fillRect/>
          </a:stretch>
        </p:blipFill>
        <p:spPr bwMode="auto">
          <a:xfrm>
            <a:off x="863600" y="2022475"/>
            <a:ext cx="9793288" cy="1852613"/>
          </a:xfrm>
          <a:prstGeom prst="rect">
            <a:avLst/>
          </a:prstGeom>
          <a:noFill/>
          <a:ln w="9525">
            <a:noFill/>
            <a:miter lim="800000"/>
            <a:headEnd/>
            <a:tailEnd/>
          </a:ln>
        </p:spPr>
      </p:pic>
      <p:sp>
        <p:nvSpPr>
          <p:cNvPr id="8" name="Title 7"/>
          <p:cNvSpPr>
            <a:spLocks noGrp="1"/>
          </p:cNvSpPr>
          <p:nvPr>
            <p:ph type="ctrTitle"/>
          </p:nvPr>
        </p:nvSpPr>
        <p:spPr>
          <a:xfrm>
            <a:off x="2952750" y="4846320"/>
            <a:ext cx="8096250" cy="2194560"/>
          </a:xfrm>
        </p:spPr>
        <p:txBody>
          <a:bodyPr anchor="b"/>
          <a:lstStyle>
            <a:lvl1pPr>
              <a:defRPr cap="all" baseline="0">
                <a:latin typeface="Arial" pitchFamily="34" charset="0"/>
              </a:defRPr>
            </a:lvl1pPr>
          </a:lstStyle>
          <a:p>
            <a:r>
              <a:rPr lang="en-US" dirty="0"/>
              <a:t>Click to edit Master title style</a:t>
            </a:r>
          </a:p>
        </p:txBody>
      </p:sp>
      <p:sp>
        <p:nvSpPr>
          <p:cNvPr id="9" name="Subtitle 8"/>
          <p:cNvSpPr>
            <a:spLocks noGrp="1"/>
          </p:cNvSpPr>
          <p:nvPr>
            <p:ph type="subTitle" idx="1"/>
          </p:nvPr>
        </p:nvSpPr>
        <p:spPr>
          <a:xfrm>
            <a:off x="2952750" y="7260044"/>
            <a:ext cx="8382000" cy="822960"/>
          </a:xfrm>
        </p:spPr>
        <p:txBody>
          <a:bodyPr anchor="ctr">
            <a:normAutofit/>
          </a:bodyPr>
          <a:lstStyle>
            <a:lvl1pPr marL="0" indent="0" algn="l">
              <a:buNone/>
              <a:defRPr sz="2600" baseline="0">
                <a:solidFill>
                  <a:srgbClr val="FFFFFF"/>
                </a:solidFill>
                <a:latin typeface="Arial" pitchFamily="34" charset="0"/>
              </a:defRPr>
            </a:lvl1pPr>
            <a:lvl2pPr marL="457030" indent="0" algn="ctr">
              <a:buNone/>
            </a:lvl2pPr>
            <a:lvl3pPr marL="914061" indent="0" algn="ctr">
              <a:buNone/>
            </a:lvl3pPr>
            <a:lvl4pPr marL="1371091" indent="0" algn="ctr">
              <a:buNone/>
            </a:lvl4pPr>
            <a:lvl5pPr marL="1828121" indent="0" algn="ctr">
              <a:buNone/>
            </a:lvl5pPr>
            <a:lvl6pPr marL="2285150" indent="0" algn="ctr">
              <a:buNone/>
            </a:lvl6pPr>
            <a:lvl7pPr marL="2742182" indent="0" algn="ctr">
              <a:buNone/>
            </a:lvl7pPr>
            <a:lvl8pPr marL="3199211" indent="0" algn="ctr">
              <a:buNone/>
            </a:lvl8pPr>
            <a:lvl9pPr marL="3656241" indent="0" algn="ctr">
              <a:buNone/>
            </a:lvl9pPr>
          </a:lstStyle>
          <a:p>
            <a:r>
              <a:rPr lang="en-US" dirty="0"/>
              <a:t>Click to edit Master subtitle style</a:t>
            </a:r>
          </a:p>
        </p:txBody>
      </p:sp>
    </p:spTree>
    <p:extLst>
      <p:ext uri="{BB962C8B-B14F-4D97-AF65-F5344CB8AC3E}">
        <p14:creationId xmlns:p14="http://schemas.microsoft.com/office/powerpoint/2010/main" val="19998323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765720" y="274320"/>
            <a:ext cx="10191240" cy="1188360"/>
          </a:xfrm>
          <a:prstGeom prst="rect">
            <a:avLst/>
          </a:prstGeom>
        </p:spPr>
        <p:txBody>
          <a:bodyPr lIns="0" tIns="0" rIns="0" bIns="0" anchor="ctr"/>
          <a:lstStyle/>
          <a:p>
            <a:endParaRPr lang="en-US" sz="3600" b="0" strike="noStrike" spc="-1" dirty="0">
              <a:solidFill>
                <a:srgbClr val="000000"/>
              </a:solidFill>
              <a:latin typeface="Arial"/>
            </a:endParaRPr>
          </a:p>
        </p:txBody>
      </p:sp>
      <p:sp>
        <p:nvSpPr>
          <p:cNvPr id="10" name="PlaceHolder 2"/>
          <p:cNvSpPr>
            <a:spLocks noGrp="1"/>
          </p:cNvSpPr>
          <p:nvPr>
            <p:ph type="body"/>
          </p:nvPr>
        </p:nvSpPr>
        <p:spPr>
          <a:xfrm>
            <a:off x="762120" y="1907640"/>
            <a:ext cx="10195200" cy="548604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4" name="PlaceHolder 7"/>
          <p:cNvSpPr>
            <a:spLocks noGrp="1"/>
          </p:cNvSpPr>
          <p:nvPr>
            <p:ph type="sldNum" idx="10"/>
          </p:nvPr>
        </p:nvSpPr>
        <p:spPr>
          <a:xfrm>
            <a:off x="0" y="1525680"/>
            <a:ext cx="666360" cy="293400"/>
          </a:xfrm>
          <a:prstGeom prst="rect">
            <a:avLst/>
          </a:prstGeom>
        </p:spPr>
        <p:txBody>
          <a:bodyPr anchor="ctr"/>
          <a:lstStyle>
            <a:lvl1pPr>
              <a:defRPr b="1">
                <a:latin typeface="Arial" pitchFamily="34" charset="0"/>
                <a:cs typeface="Arial" pitchFamily="34" charset="0"/>
              </a:defRPr>
            </a:lvl1pPr>
          </a:lstStyle>
          <a:p>
            <a:pPr algn="ctr"/>
            <a:fld id="{238C149D-0535-40A5-ACF5-559DDFAE2899}" type="slidenum">
              <a:rPr lang="en-US" sz="1400" spc="-1" smtClean="0"/>
              <a:pPr algn="ctr"/>
              <a:t>‹#›</a:t>
            </a:fld>
            <a:endParaRPr lang="en-US" sz="1400" spc="-1" dirty="0"/>
          </a:p>
        </p:txBody>
      </p:sp>
    </p:spTree>
  </p:cSld>
  <p:clrMapOvr>
    <a:masterClrMapping/>
  </p:clrMapOvr>
  <p:extLst>
    <p:ext uri="{DCECCB84-F9BA-43D5-87BE-67443E8EF086}">
      <p15:sldGuideLst xmlns:p15="http://schemas.microsoft.com/office/powerpoint/2012/main">
        <p15:guide id="1" orient="horz" pos="2592" userDrawn="1">
          <p15:clr>
            <a:srgbClr val="FBAE40"/>
          </p15:clr>
        </p15:guide>
        <p15:guide id="2" pos="360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765720" y="274320"/>
            <a:ext cx="10191240" cy="1188360"/>
          </a:xfrm>
          <a:prstGeom prst="rect">
            <a:avLst/>
          </a:prstGeom>
        </p:spPr>
        <p:txBody>
          <a:bodyPr lIns="0" tIns="0" rIns="0" bIns="0" anchor="ctr"/>
          <a:lstStyle/>
          <a:p>
            <a:endParaRPr lang="en-US" sz="3600" b="0" strike="noStrike" spc="-1">
              <a:solidFill>
                <a:srgbClr val="000000"/>
              </a:solidFill>
              <a:latin typeface="Arial"/>
            </a:endParaRPr>
          </a:p>
        </p:txBody>
      </p:sp>
      <p:sp>
        <p:nvSpPr>
          <p:cNvPr id="12" name="PlaceHolder 2"/>
          <p:cNvSpPr>
            <a:spLocks noGrp="1"/>
          </p:cNvSpPr>
          <p:nvPr>
            <p:ph type="body"/>
          </p:nvPr>
        </p:nvSpPr>
        <p:spPr>
          <a:xfrm>
            <a:off x="762120" y="1907640"/>
            <a:ext cx="4975200" cy="548604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13" name="PlaceHolder 3"/>
          <p:cNvSpPr>
            <a:spLocks noGrp="1"/>
          </p:cNvSpPr>
          <p:nvPr>
            <p:ph type="body"/>
          </p:nvPr>
        </p:nvSpPr>
        <p:spPr>
          <a:xfrm>
            <a:off x="5986440" y="1907640"/>
            <a:ext cx="4975200" cy="5486040"/>
          </a:xfrm>
          <a:prstGeom prst="rect">
            <a:avLst/>
          </a:prstGeom>
        </p:spPr>
        <p:txBody>
          <a:bodyPr lIns="0" tIns="0" rIns="0" bIns="0">
            <a:normAutofit/>
          </a:bodyPr>
          <a:lstStyle/>
          <a:p>
            <a:endParaRPr lang="en-US" sz="25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765720" y="274320"/>
            <a:ext cx="10191240" cy="1188360"/>
          </a:xfrm>
          <a:prstGeom prst="rect">
            <a:avLst/>
          </a:prstGeom>
        </p:spPr>
        <p:txBody>
          <a:bodyPr lIns="0" tIns="0" rIns="0" bIns="0" anchor="ctr"/>
          <a:lstStyle/>
          <a:p>
            <a:endParaRPr lang="en-US" sz="36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765720" y="274320"/>
            <a:ext cx="10191240" cy="55098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765720" y="274320"/>
            <a:ext cx="10191240" cy="1188360"/>
          </a:xfrm>
          <a:prstGeom prst="rect">
            <a:avLst/>
          </a:prstGeom>
        </p:spPr>
        <p:txBody>
          <a:bodyPr lIns="0" tIns="0" rIns="0" bIns="0" anchor="ctr"/>
          <a:lstStyle/>
          <a:p>
            <a:endParaRPr lang="en-US" sz="3600" b="0" strike="noStrike" spc="-1">
              <a:solidFill>
                <a:srgbClr val="000000"/>
              </a:solidFill>
              <a:latin typeface="Arial"/>
            </a:endParaRPr>
          </a:p>
        </p:txBody>
      </p:sp>
      <p:sp>
        <p:nvSpPr>
          <p:cNvPr id="17" name="PlaceHolder 2"/>
          <p:cNvSpPr>
            <a:spLocks noGrp="1"/>
          </p:cNvSpPr>
          <p:nvPr>
            <p:ph type="body"/>
          </p:nvPr>
        </p:nvSpPr>
        <p:spPr>
          <a:xfrm>
            <a:off x="762120" y="1907640"/>
            <a:ext cx="497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18" name="PlaceHolder 3"/>
          <p:cNvSpPr>
            <a:spLocks noGrp="1"/>
          </p:cNvSpPr>
          <p:nvPr>
            <p:ph type="body"/>
          </p:nvPr>
        </p:nvSpPr>
        <p:spPr>
          <a:xfrm>
            <a:off x="5986440" y="1907640"/>
            <a:ext cx="4975200" cy="548604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19" name="PlaceHolder 4"/>
          <p:cNvSpPr>
            <a:spLocks noGrp="1"/>
          </p:cNvSpPr>
          <p:nvPr>
            <p:ph type="body"/>
          </p:nvPr>
        </p:nvSpPr>
        <p:spPr>
          <a:xfrm>
            <a:off x="762120" y="4773240"/>
            <a:ext cx="497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765720" y="274320"/>
            <a:ext cx="10191240" cy="1188360"/>
          </a:xfrm>
          <a:prstGeom prst="rect">
            <a:avLst/>
          </a:prstGeom>
        </p:spPr>
        <p:txBody>
          <a:bodyPr lIns="0" tIns="0" rIns="0" bIns="0" anchor="ctr"/>
          <a:lstStyle/>
          <a:p>
            <a:endParaRPr lang="en-US" sz="3600" b="0" strike="noStrike" spc="-1">
              <a:solidFill>
                <a:srgbClr val="000000"/>
              </a:solidFill>
              <a:latin typeface="Arial"/>
            </a:endParaRPr>
          </a:p>
        </p:txBody>
      </p:sp>
      <p:sp>
        <p:nvSpPr>
          <p:cNvPr id="21" name="PlaceHolder 2"/>
          <p:cNvSpPr>
            <a:spLocks noGrp="1"/>
          </p:cNvSpPr>
          <p:nvPr>
            <p:ph type="body"/>
          </p:nvPr>
        </p:nvSpPr>
        <p:spPr>
          <a:xfrm>
            <a:off x="762120" y="1907640"/>
            <a:ext cx="4975200" cy="548604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22" name="PlaceHolder 3"/>
          <p:cNvSpPr>
            <a:spLocks noGrp="1"/>
          </p:cNvSpPr>
          <p:nvPr>
            <p:ph type="body"/>
          </p:nvPr>
        </p:nvSpPr>
        <p:spPr>
          <a:xfrm>
            <a:off x="5986440" y="1907640"/>
            <a:ext cx="497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23" name="PlaceHolder 4"/>
          <p:cNvSpPr>
            <a:spLocks noGrp="1"/>
          </p:cNvSpPr>
          <p:nvPr>
            <p:ph type="body"/>
          </p:nvPr>
        </p:nvSpPr>
        <p:spPr>
          <a:xfrm>
            <a:off x="5986440" y="4773240"/>
            <a:ext cx="497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765720" y="274320"/>
            <a:ext cx="10191240" cy="1188360"/>
          </a:xfrm>
          <a:prstGeom prst="rect">
            <a:avLst/>
          </a:prstGeom>
        </p:spPr>
        <p:txBody>
          <a:bodyPr lIns="0" tIns="0" rIns="0" bIns="0" anchor="ctr"/>
          <a:lstStyle/>
          <a:p>
            <a:endParaRPr lang="en-US" sz="3600" b="0" strike="noStrike" spc="-1">
              <a:solidFill>
                <a:srgbClr val="000000"/>
              </a:solidFill>
              <a:latin typeface="Arial"/>
            </a:endParaRPr>
          </a:p>
        </p:txBody>
      </p:sp>
      <p:sp>
        <p:nvSpPr>
          <p:cNvPr id="25" name="PlaceHolder 2"/>
          <p:cNvSpPr>
            <a:spLocks noGrp="1"/>
          </p:cNvSpPr>
          <p:nvPr>
            <p:ph type="body"/>
          </p:nvPr>
        </p:nvSpPr>
        <p:spPr>
          <a:xfrm>
            <a:off x="762120" y="1907640"/>
            <a:ext cx="497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26" name="PlaceHolder 3"/>
          <p:cNvSpPr>
            <a:spLocks noGrp="1"/>
          </p:cNvSpPr>
          <p:nvPr>
            <p:ph type="body"/>
          </p:nvPr>
        </p:nvSpPr>
        <p:spPr>
          <a:xfrm>
            <a:off x="5986440" y="1907640"/>
            <a:ext cx="497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
        <p:nvSpPr>
          <p:cNvPr id="27" name="PlaceHolder 4"/>
          <p:cNvSpPr>
            <a:spLocks noGrp="1"/>
          </p:cNvSpPr>
          <p:nvPr>
            <p:ph type="body"/>
          </p:nvPr>
        </p:nvSpPr>
        <p:spPr>
          <a:xfrm>
            <a:off x="762120" y="4773240"/>
            <a:ext cx="10195200" cy="2616480"/>
          </a:xfrm>
          <a:prstGeom prst="rect">
            <a:avLst/>
          </a:prstGeom>
        </p:spPr>
        <p:txBody>
          <a:bodyPr lIns="0" tIns="0" rIns="0" bIns="0">
            <a:normAutofit/>
          </a:bodyPr>
          <a:lstStyle/>
          <a:p>
            <a:endParaRPr lang="en-US" sz="25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CustomShape 1"/>
          <p:cNvSpPr/>
          <p:nvPr/>
        </p:nvSpPr>
        <p:spPr>
          <a:xfrm>
            <a:off x="0" y="1482840"/>
            <a:ext cx="11429640" cy="382320"/>
          </a:xfrm>
          <a:prstGeom prst="rect">
            <a:avLst/>
          </a:prstGeom>
          <a:solidFill>
            <a:srgbClr val="FFFFFF"/>
          </a:solidFill>
          <a:ln w="50760">
            <a:noFill/>
          </a:ln>
          <a:effectLst>
            <a:outerShdw blurRad="38100" dist="30000" dir="5400000" rotWithShape="0">
              <a:srgbClr val="000000">
                <a:alpha val="45000"/>
              </a:srgbClr>
            </a:outerShdw>
          </a:effectLst>
        </p:spPr>
        <p:style>
          <a:lnRef idx="3">
            <a:schemeClr val="lt1"/>
          </a:lnRef>
          <a:fillRef idx="1">
            <a:schemeClr val="accent1"/>
          </a:fillRef>
          <a:effectRef idx="1">
            <a:schemeClr val="accent1"/>
          </a:effectRef>
          <a:fontRef idx="minor"/>
        </p:style>
      </p:sp>
      <p:sp>
        <p:nvSpPr>
          <p:cNvPr id="8" name="CustomShape 2"/>
          <p:cNvSpPr/>
          <p:nvPr/>
        </p:nvSpPr>
        <p:spPr>
          <a:xfrm>
            <a:off x="0" y="1535040"/>
            <a:ext cx="666360" cy="274320"/>
          </a:xfrm>
          <a:prstGeom prst="rect">
            <a:avLst/>
          </a:prstGeom>
          <a:solidFill>
            <a:schemeClr val="accent2">
              <a:alpha val="100000"/>
            </a:schemeClr>
          </a:solidFill>
          <a:ln w="50760">
            <a:noFill/>
          </a:ln>
          <a:effectLst>
            <a:outerShdw blurRad="38100" dist="30000" dir="5400000" rotWithShape="0">
              <a:srgbClr val="000000">
                <a:alpha val="45000"/>
              </a:srgbClr>
            </a:outerShdw>
          </a:effectLst>
        </p:spPr>
        <p:style>
          <a:lnRef idx="3">
            <a:schemeClr val="lt1"/>
          </a:lnRef>
          <a:fillRef idx="1">
            <a:schemeClr val="accent1"/>
          </a:fillRef>
          <a:effectRef idx="1">
            <a:schemeClr val="accent1"/>
          </a:effectRef>
          <a:fontRef idx="minor"/>
        </p:style>
      </p:sp>
      <p:sp>
        <p:nvSpPr>
          <p:cNvPr id="2" name="CustomShape 3"/>
          <p:cNvSpPr/>
          <p:nvPr/>
        </p:nvSpPr>
        <p:spPr>
          <a:xfrm>
            <a:off x="738360" y="1535040"/>
            <a:ext cx="10691280" cy="274320"/>
          </a:xfrm>
          <a:prstGeom prst="rect">
            <a:avLst/>
          </a:prstGeom>
          <a:solidFill>
            <a:schemeClr val="accent1">
              <a:alpha val="100000"/>
            </a:schemeClr>
          </a:solidFill>
          <a:ln w="50760">
            <a:noFill/>
          </a:ln>
          <a:effectLst>
            <a:outerShdw blurRad="38100" dist="30000" dir="5400000" rotWithShape="0">
              <a:srgbClr val="000000">
                <a:alpha val="45000"/>
              </a:srgbClr>
            </a:outerShdw>
          </a:effectLst>
        </p:spPr>
        <p:style>
          <a:lnRef idx="3">
            <a:schemeClr val="lt1"/>
          </a:lnRef>
          <a:fillRef idx="1">
            <a:schemeClr val="accent1"/>
          </a:fillRef>
          <a:effectRef idx="1">
            <a:schemeClr val="accent1"/>
          </a:effectRef>
          <a:fontRef idx="minor"/>
        </p:style>
      </p:sp>
      <p:sp>
        <p:nvSpPr>
          <p:cNvPr id="3" name="CustomShape 4"/>
          <p:cNvSpPr/>
          <p:nvPr/>
        </p:nvSpPr>
        <p:spPr>
          <a:xfrm>
            <a:off x="482760" y="7621560"/>
            <a:ext cx="10634400" cy="553680"/>
          </a:xfrm>
          <a:prstGeom prst="rect">
            <a:avLst/>
          </a:prstGeom>
          <a:noFill/>
          <a:ln w="50760">
            <a:noFill/>
          </a:ln>
          <a:effectLst>
            <a:outerShdw blurRad="38100" dist="30000" dir="5400000" rotWithShape="0">
              <a:srgbClr val="000000">
                <a:alpha val="45000"/>
              </a:srgbClr>
            </a:outerShdw>
          </a:effectLst>
        </p:spPr>
        <p:style>
          <a:lnRef idx="3">
            <a:schemeClr val="lt1"/>
          </a:lnRef>
          <a:fillRef idx="1">
            <a:schemeClr val="accent1"/>
          </a:fillRef>
          <a:effectRef idx="1">
            <a:schemeClr val="accent1"/>
          </a:effectRef>
          <a:fontRef idx="minor"/>
        </p:style>
        <p:txBody>
          <a:bodyPr anchor="ctr"/>
          <a:lstStyle/>
          <a:p>
            <a:pPr algn="ctr">
              <a:lnSpc>
                <a:spcPct val="100000"/>
              </a:lnSpc>
            </a:pPr>
            <a:r>
              <a:rPr lang="en-US" sz="1400" b="0" strike="noStrike" spc="-1" dirty="0">
                <a:solidFill>
                  <a:srgbClr val="808080"/>
                </a:solidFill>
                <a:latin typeface="Tw Cen MT"/>
              </a:rPr>
              <a:t>Income Tax Business Application</a:t>
            </a:r>
            <a:endParaRPr lang="en-US" sz="1400" b="0" strike="noStrike" spc="-1" dirty="0">
              <a:latin typeface="Arial"/>
            </a:endParaRPr>
          </a:p>
        </p:txBody>
      </p:sp>
      <p:sp>
        <p:nvSpPr>
          <p:cNvPr id="4" name="PlaceHolder 5"/>
          <p:cNvSpPr>
            <a:spLocks noGrp="1"/>
          </p:cNvSpPr>
          <p:nvPr>
            <p:ph type="title"/>
          </p:nvPr>
        </p:nvSpPr>
        <p:spPr>
          <a:xfrm>
            <a:off x="765720" y="274320"/>
            <a:ext cx="10191240" cy="1188360"/>
          </a:xfrm>
          <a:prstGeom prst="rect">
            <a:avLst/>
          </a:prstGeom>
        </p:spPr>
        <p:txBody>
          <a:bodyPr anchor="ctr"/>
          <a:lstStyle/>
          <a:p>
            <a:pPr>
              <a:lnSpc>
                <a:spcPct val="100000"/>
              </a:lnSpc>
            </a:pPr>
            <a:r>
              <a:rPr lang="en-US" sz="3600" b="0" strike="noStrike" spc="-1">
                <a:solidFill>
                  <a:srgbClr val="775F55"/>
                </a:solidFill>
                <a:latin typeface="Calibri"/>
              </a:rPr>
              <a:t>Click to edit Master title style</a:t>
            </a:r>
            <a:endParaRPr lang="en-US" sz="3600" b="0" strike="noStrike" spc="-1">
              <a:solidFill>
                <a:srgbClr val="000000"/>
              </a:solidFill>
              <a:latin typeface="Arial"/>
            </a:endParaRPr>
          </a:p>
        </p:txBody>
      </p:sp>
      <p:sp>
        <p:nvSpPr>
          <p:cNvPr id="5" name="PlaceHolder 6"/>
          <p:cNvSpPr>
            <a:spLocks noGrp="1"/>
          </p:cNvSpPr>
          <p:nvPr>
            <p:ph type="body"/>
          </p:nvPr>
        </p:nvSpPr>
        <p:spPr>
          <a:xfrm>
            <a:off x="762120" y="1907640"/>
            <a:ext cx="10195200" cy="5486040"/>
          </a:xfrm>
          <a:prstGeom prst="rect">
            <a:avLst/>
          </a:prstGeom>
        </p:spPr>
        <p:txBody>
          <a:bodyPr/>
          <a:lstStyle/>
          <a:p>
            <a:pPr marL="317520" indent="-317160">
              <a:lnSpc>
                <a:spcPct val="100000"/>
              </a:lnSpc>
              <a:spcBef>
                <a:spcPts val="700"/>
              </a:spcBef>
              <a:buClr>
                <a:srgbClr val="DD8047"/>
              </a:buClr>
              <a:buSzPct val="60000"/>
              <a:buFont typeface="Wingdings" charset="2"/>
              <a:buChar char=""/>
            </a:pPr>
            <a:r>
              <a:rPr lang="en-US" sz="2500" b="0" strike="noStrike" spc="-1" dirty="0">
                <a:solidFill>
                  <a:srgbClr val="000000"/>
                </a:solidFill>
                <a:latin typeface="Calibri"/>
              </a:rPr>
              <a:t>Click to edit Master text styles</a:t>
            </a:r>
          </a:p>
          <a:p>
            <a:pPr marL="638280" lvl="1" indent="-271080">
              <a:lnSpc>
                <a:spcPct val="100000"/>
              </a:lnSpc>
              <a:spcBef>
                <a:spcPts val="550"/>
              </a:spcBef>
              <a:buClr>
                <a:srgbClr val="94B6D2"/>
              </a:buClr>
              <a:buSzPct val="70000"/>
              <a:buFont typeface="Wingdings 2" charset="2"/>
              <a:buChar char=""/>
            </a:pPr>
            <a:r>
              <a:rPr lang="en-US" sz="2000" b="0" strike="noStrike" spc="-1" dirty="0">
                <a:solidFill>
                  <a:srgbClr val="000000"/>
                </a:solidFill>
                <a:latin typeface="Calibri"/>
              </a:rPr>
              <a:t>Second level</a:t>
            </a:r>
          </a:p>
          <a:p>
            <a:pPr marL="912960" lvl="2" indent="-226800">
              <a:lnSpc>
                <a:spcPct val="100000"/>
              </a:lnSpc>
              <a:spcBef>
                <a:spcPts val="499"/>
              </a:spcBef>
              <a:buClr>
                <a:srgbClr val="DD8047"/>
              </a:buClr>
              <a:buSzPct val="75000"/>
              <a:buFont typeface="Wingdings" charset="2"/>
              <a:buChar char=""/>
            </a:pPr>
            <a:r>
              <a:rPr lang="en-US" sz="2500" b="0" strike="noStrike" spc="-1" dirty="0">
                <a:solidFill>
                  <a:srgbClr val="000000"/>
                </a:solidFill>
                <a:latin typeface="Calibri"/>
              </a:rPr>
              <a:t>Third level</a:t>
            </a:r>
          </a:p>
          <a:p>
            <a:pPr marL="1370160" lvl="3" indent="-226800">
              <a:lnSpc>
                <a:spcPct val="100000"/>
              </a:lnSpc>
              <a:spcBef>
                <a:spcPts val="400"/>
              </a:spcBef>
              <a:buClr>
                <a:srgbClr val="A5AB81"/>
              </a:buClr>
              <a:buSzPct val="75000"/>
              <a:buFont typeface="Wingdings" charset="2"/>
              <a:buChar char=""/>
            </a:pPr>
            <a:r>
              <a:rPr lang="en-US" sz="1600" b="0" strike="noStrike" spc="-1" dirty="0">
                <a:solidFill>
                  <a:srgbClr val="000000"/>
                </a:solidFill>
                <a:latin typeface="Calibri"/>
              </a:rPr>
              <a:t>Fourth level</a:t>
            </a:r>
          </a:p>
          <a:p>
            <a:pPr marL="1827360" lvl="4" indent="-226800">
              <a:lnSpc>
                <a:spcPct val="100000"/>
              </a:lnSpc>
              <a:spcBef>
                <a:spcPts val="400"/>
              </a:spcBef>
              <a:buClr>
                <a:srgbClr val="D8B25C"/>
              </a:buClr>
              <a:buSzPct val="65000"/>
              <a:buFont typeface="Wingdings" charset="2"/>
              <a:buChar char=""/>
            </a:pPr>
            <a:r>
              <a:rPr lang="en-US" sz="1600" b="0" strike="noStrike" spc="-1" dirty="0">
                <a:solidFill>
                  <a:srgbClr val="000000"/>
                </a:solidFill>
                <a:latin typeface="Calibri"/>
              </a:rPr>
              <a:t>Fifth level</a:t>
            </a:r>
          </a:p>
        </p:txBody>
      </p:sp>
      <p:sp>
        <p:nvSpPr>
          <p:cNvPr id="6" name="PlaceHolder 7"/>
          <p:cNvSpPr>
            <a:spLocks noGrp="1"/>
          </p:cNvSpPr>
          <p:nvPr>
            <p:ph type="sldNum"/>
          </p:nvPr>
        </p:nvSpPr>
        <p:spPr>
          <a:xfrm>
            <a:off x="0" y="1525680"/>
            <a:ext cx="666360" cy="293400"/>
          </a:xfrm>
          <a:prstGeom prst="rect">
            <a:avLst/>
          </a:prstGeom>
        </p:spPr>
        <p:txBody>
          <a:bodyPr anchor="ctr"/>
          <a:lstStyle>
            <a:lvl1pPr>
              <a:defRPr/>
            </a:lvl1pPr>
          </a:lstStyle>
          <a:p>
            <a:pPr algn="ctr"/>
            <a:fld id="{238C149D-0535-40A5-ACF5-559DDFAE2899}" type="slidenum">
              <a:rPr lang="en-US" sz="1400" spc="-1" smtClean="0">
                <a:latin typeface="Times New Roman"/>
              </a:rPr>
              <a:pPr algn="ctr"/>
              <a:t>‹#›</a:t>
            </a:fld>
            <a:endParaRPr lang="en-US" sz="1400" spc="-1" dirty="0">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CustomShape 1"/>
          <p:cNvSpPr/>
          <p:nvPr/>
        </p:nvSpPr>
        <p:spPr>
          <a:xfrm>
            <a:off x="0" y="1482840"/>
            <a:ext cx="11429640" cy="382320"/>
          </a:xfrm>
          <a:prstGeom prst="rect">
            <a:avLst/>
          </a:prstGeom>
          <a:solidFill>
            <a:srgbClr val="FFFFFF"/>
          </a:solidFill>
          <a:ln w="50760">
            <a:noFill/>
          </a:ln>
          <a:effectLst>
            <a:outerShdw blurRad="38100" dist="30000" dir="5400000" rotWithShape="0">
              <a:srgbClr val="000000">
                <a:alpha val="45000"/>
              </a:srgbClr>
            </a:outerShdw>
          </a:effectLst>
        </p:spPr>
        <p:style>
          <a:lnRef idx="3">
            <a:schemeClr val="lt1"/>
          </a:lnRef>
          <a:fillRef idx="1">
            <a:schemeClr val="accent1"/>
          </a:fillRef>
          <a:effectRef idx="1">
            <a:schemeClr val="accent1"/>
          </a:effectRef>
          <a:fontRef idx="minor"/>
        </p:style>
      </p:sp>
      <p:sp>
        <p:nvSpPr>
          <p:cNvPr id="8" name="CustomShape 2"/>
          <p:cNvSpPr/>
          <p:nvPr/>
        </p:nvSpPr>
        <p:spPr>
          <a:xfrm>
            <a:off x="0" y="1535040"/>
            <a:ext cx="666360" cy="274320"/>
          </a:xfrm>
          <a:prstGeom prst="rect">
            <a:avLst/>
          </a:prstGeom>
          <a:solidFill>
            <a:schemeClr val="accent2">
              <a:alpha val="100000"/>
            </a:schemeClr>
          </a:solidFill>
          <a:ln w="50760">
            <a:noFill/>
          </a:ln>
          <a:effectLst>
            <a:outerShdw blurRad="38100" dist="30000" dir="5400000" rotWithShape="0">
              <a:srgbClr val="000000">
                <a:alpha val="45000"/>
              </a:srgbClr>
            </a:outerShdw>
          </a:effectLst>
        </p:spPr>
        <p:style>
          <a:lnRef idx="3">
            <a:schemeClr val="lt1"/>
          </a:lnRef>
          <a:fillRef idx="1">
            <a:schemeClr val="accent1"/>
          </a:fillRef>
          <a:effectRef idx="1">
            <a:schemeClr val="accent1"/>
          </a:effectRef>
          <a:fontRef idx="minor"/>
        </p:style>
      </p:sp>
      <p:sp>
        <p:nvSpPr>
          <p:cNvPr id="2" name="CustomShape 3"/>
          <p:cNvSpPr/>
          <p:nvPr/>
        </p:nvSpPr>
        <p:spPr>
          <a:xfrm>
            <a:off x="738360" y="1535040"/>
            <a:ext cx="10691280" cy="274320"/>
          </a:xfrm>
          <a:prstGeom prst="rect">
            <a:avLst/>
          </a:prstGeom>
          <a:solidFill>
            <a:schemeClr val="accent1">
              <a:alpha val="100000"/>
            </a:schemeClr>
          </a:solidFill>
          <a:ln w="50760">
            <a:noFill/>
          </a:ln>
          <a:effectLst>
            <a:outerShdw blurRad="38100" dist="30000" dir="5400000" rotWithShape="0">
              <a:srgbClr val="000000">
                <a:alpha val="45000"/>
              </a:srgbClr>
            </a:outerShdw>
          </a:effectLst>
        </p:spPr>
        <p:style>
          <a:lnRef idx="3">
            <a:schemeClr val="lt1"/>
          </a:lnRef>
          <a:fillRef idx="1">
            <a:schemeClr val="accent1"/>
          </a:fillRef>
          <a:effectRef idx="1">
            <a:schemeClr val="accent1"/>
          </a:effectRef>
          <a:fontRef idx="minor"/>
        </p:style>
      </p:sp>
      <p:sp>
        <p:nvSpPr>
          <p:cNvPr id="3" name="CustomShape 4"/>
          <p:cNvSpPr/>
          <p:nvPr/>
        </p:nvSpPr>
        <p:spPr>
          <a:xfrm>
            <a:off x="482760" y="7621560"/>
            <a:ext cx="10634400" cy="553680"/>
          </a:xfrm>
          <a:prstGeom prst="rect">
            <a:avLst/>
          </a:prstGeom>
          <a:noFill/>
          <a:ln w="50760">
            <a:noFill/>
          </a:ln>
          <a:effectLst>
            <a:outerShdw blurRad="38100" dist="30000" dir="5400000" rotWithShape="0">
              <a:srgbClr val="000000">
                <a:alpha val="45000"/>
              </a:srgbClr>
            </a:outerShdw>
          </a:effectLst>
        </p:spPr>
        <p:style>
          <a:lnRef idx="3">
            <a:schemeClr val="lt1"/>
          </a:lnRef>
          <a:fillRef idx="1">
            <a:schemeClr val="accent1"/>
          </a:fillRef>
          <a:effectRef idx="1">
            <a:schemeClr val="accent1"/>
          </a:effectRef>
          <a:fontRef idx="minor"/>
        </p:style>
        <p:txBody>
          <a:bodyPr anchor="ctr"/>
          <a:lstStyle/>
          <a:p>
            <a:pPr algn="ctr"/>
            <a:r>
              <a:rPr lang="en-US" sz="1400" spc="-1" dirty="0">
                <a:solidFill>
                  <a:srgbClr val="808080"/>
                </a:solidFill>
                <a:latin typeface="Tw Cen MT"/>
              </a:rPr>
              <a:t>Income Tax Business Application</a:t>
            </a:r>
            <a:endParaRPr lang="en-US" sz="1400" spc="-1" dirty="0">
              <a:solidFill>
                <a:prstClr val="black"/>
              </a:solidFill>
            </a:endParaRPr>
          </a:p>
        </p:txBody>
      </p:sp>
      <p:sp>
        <p:nvSpPr>
          <p:cNvPr id="4" name="PlaceHolder 5"/>
          <p:cNvSpPr>
            <a:spLocks noGrp="1"/>
          </p:cNvSpPr>
          <p:nvPr>
            <p:ph type="title"/>
          </p:nvPr>
        </p:nvSpPr>
        <p:spPr>
          <a:xfrm>
            <a:off x="765720" y="274320"/>
            <a:ext cx="10191240" cy="1188360"/>
          </a:xfrm>
          <a:prstGeom prst="rect">
            <a:avLst/>
          </a:prstGeom>
        </p:spPr>
        <p:txBody>
          <a:bodyPr anchor="ctr"/>
          <a:lstStyle/>
          <a:p>
            <a:pPr>
              <a:lnSpc>
                <a:spcPct val="100000"/>
              </a:lnSpc>
            </a:pPr>
            <a:r>
              <a:rPr lang="en-US" sz="3600" b="0" strike="noStrike" spc="-1">
                <a:solidFill>
                  <a:srgbClr val="775F55"/>
                </a:solidFill>
                <a:latin typeface="Calibri"/>
              </a:rPr>
              <a:t>Click to edit Master title style</a:t>
            </a:r>
            <a:endParaRPr lang="en-US" sz="3600" b="0" strike="noStrike" spc="-1">
              <a:solidFill>
                <a:srgbClr val="000000"/>
              </a:solidFill>
              <a:latin typeface="Arial"/>
            </a:endParaRPr>
          </a:p>
        </p:txBody>
      </p:sp>
      <p:sp>
        <p:nvSpPr>
          <p:cNvPr id="5" name="PlaceHolder 6"/>
          <p:cNvSpPr>
            <a:spLocks noGrp="1"/>
          </p:cNvSpPr>
          <p:nvPr>
            <p:ph type="body"/>
          </p:nvPr>
        </p:nvSpPr>
        <p:spPr>
          <a:xfrm>
            <a:off x="762120" y="1907640"/>
            <a:ext cx="10195200" cy="5486040"/>
          </a:xfrm>
          <a:prstGeom prst="rect">
            <a:avLst/>
          </a:prstGeom>
        </p:spPr>
        <p:txBody>
          <a:bodyPr/>
          <a:lstStyle/>
          <a:p>
            <a:pPr marL="317520" indent="-317160">
              <a:lnSpc>
                <a:spcPct val="100000"/>
              </a:lnSpc>
              <a:spcBef>
                <a:spcPts val="700"/>
              </a:spcBef>
              <a:buClr>
                <a:srgbClr val="DD8047"/>
              </a:buClr>
              <a:buSzPct val="60000"/>
              <a:buFont typeface="Wingdings" charset="2"/>
              <a:buChar char=""/>
            </a:pPr>
            <a:r>
              <a:rPr lang="en-US" sz="2500" b="0" strike="noStrike" spc="-1" dirty="0">
                <a:solidFill>
                  <a:srgbClr val="000000"/>
                </a:solidFill>
                <a:latin typeface="Calibri"/>
              </a:rPr>
              <a:t>Click to edit Master text styles</a:t>
            </a:r>
          </a:p>
          <a:p>
            <a:pPr marL="638280" lvl="1" indent="-271080">
              <a:lnSpc>
                <a:spcPct val="100000"/>
              </a:lnSpc>
              <a:spcBef>
                <a:spcPts val="550"/>
              </a:spcBef>
              <a:buClr>
                <a:srgbClr val="94B6D2"/>
              </a:buClr>
              <a:buSzPct val="70000"/>
              <a:buFont typeface="Wingdings 2" charset="2"/>
              <a:buChar char=""/>
            </a:pPr>
            <a:r>
              <a:rPr lang="en-US" sz="2000" b="0" strike="noStrike" spc="-1" dirty="0">
                <a:solidFill>
                  <a:srgbClr val="000000"/>
                </a:solidFill>
                <a:latin typeface="Calibri"/>
              </a:rPr>
              <a:t>Second level</a:t>
            </a:r>
          </a:p>
          <a:p>
            <a:pPr marL="912960" lvl="2" indent="-226800">
              <a:lnSpc>
                <a:spcPct val="100000"/>
              </a:lnSpc>
              <a:spcBef>
                <a:spcPts val="499"/>
              </a:spcBef>
              <a:buClr>
                <a:srgbClr val="DD8047"/>
              </a:buClr>
              <a:buSzPct val="75000"/>
              <a:buFont typeface="Wingdings" charset="2"/>
              <a:buChar char=""/>
            </a:pPr>
            <a:r>
              <a:rPr lang="en-US" sz="2500" b="0" strike="noStrike" spc="-1" dirty="0">
                <a:solidFill>
                  <a:srgbClr val="000000"/>
                </a:solidFill>
                <a:latin typeface="Calibri"/>
              </a:rPr>
              <a:t>Third level</a:t>
            </a:r>
          </a:p>
          <a:p>
            <a:pPr marL="1370160" lvl="3" indent="-226800">
              <a:lnSpc>
                <a:spcPct val="100000"/>
              </a:lnSpc>
              <a:spcBef>
                <a:spcPts val="400"/>
              </a:spcBef>
              <a:buClr>
                <a:srgbClr val="A5AB81"/>
              </a:buClr>
              <a:buSzPct val="75000"/>
              <a:buFont typeface="Wingdings" charset="2"/>
              <a:buChar char=""/>
            </a:pPr>
            <a:r>
              <a:rPr lang="en-US" sz="1600" b="0" strike="noStrike" spc="-1" dirty="0">
                <a:solidFill>
                  <a:srgbClr val="000000"/>
                </a:solidFill>
                <a:latin typeface="Calibri"/>
              </a:rPr>
              <a:t>Fourth level</a:t>
            </a:r>
          </a:p>
          <a:p>
            <a:pPr marL="1827360" lvl="4" indent="-226800">
              <a:lnSpc>
                <a:spcPct val="100000"/>
              </a:lnSpc>
              <a:spcBef>
                <a:spcPts val="400"/>
              </a:spcBef>
              <a:buClr>
                <a:srgbClr val="D8B25C"/>
              </a:buClr>
              <a:buSzPct val="65000"/>
              <a:buFont typeface="Wingdings" charset="2"/>
              <a:buChar char=""/>
            </a:pPr>
            <a:r>
              <a:rPr lang="en-US" sz="1600" b="0" strike="noStrike" spc="-1" dirty="0">
                <a:solidFill>
                  <a:srgbClr val="000000"/>
                </a:solidFill>
                <a:latin typeface="Calibri"/>
              </a:rPr>
              <a:t>Fifth level</a:t>
            </a:r>
          </a:p>
        </p:txBody>
      </p:sp>
      <p:sp>
        <p:nvSpPr>
          <p:cNvPr id="6" name="PlaceHolder 7"/>
          <p:cNvSpPr>
            <a:spLocks noGrp="1"/>
          </p:cNvSpPr>
          <p:nvPr>
            <p:ph type="sldNum"/>
          </p:nvPr>
        </p:nvSpPr>
        <p:spPr>
          <a:xfrm>
            <a:off x="0" y="1525680"/>
            <a:ext cx="666360" cy="293400"/>
          </a:xfrm>
          <a:prstGeom prst="rect">
            <a:avLst/>
          </a:prstGeom>
        </p:spPr>
        <p:txBody>
          <a:bodyPr anchor="ctr"/>
          <a:lstStyle/>
          <a:p>
            <a:pPr algn="ctr"/>
            <a:fld id="{D395F104-8007-43C6-BE41-0D8BEA4DD60E}" type="slidenum">
              <a:rPr lang="en-US" sz="1400" b="1" spc="-1">
                <a:solidFill>
                  <a:srgbClr val="000000"/>
                </a:solidFill>
                <a:latin typeface="Tw Cen MT"/>
              </a:rPr>
              <a:pPr algn="ctr"/>
              <a:t>‹#›</a:t>
            </a:fld>
            <a:endParaRPr lang="en-US" sz="1400" spc="-1" dirty="0">
              <a:solidFill>
                <a:prstClr val="black"/>
              </a:solidFill>
              <a:latin typeface="Times New Roman"/>
            </a:endParaRPr>
          </a:p>
        </p:txBody>
      </p:sp>
    </p:spTree>
    <p:extLst>
      <p:ext uri="{BB962C8B-B14F-4D97-AF65-F5344CB8AC3E}">
        <p14:creationId xmlns:p14="http://schemas.microsoft.com/office/powerpoint/2010/main" val="349402173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61950" y="4286250"/>
            <a:ext cx="10706100" cy="2278380"/>
          </a:xfrm>
        </p:spPr>
        <p:txBody>
          <a:bodyPr/>
          <a:lstStyle/>
          <a:p>
            <a:r>
              <a:rPr lang="en-US" dirty="0"/>
              <a:t>Overview – Inter unit communication In faceless Penalty</a:t>
            </a:r>
          </a:p>
        </p:txBody>
      </p:sp>
      <p:sp>
        <p:nvSpPr>
          <p:cNvPr id="9219" name="Subtitle 1"/>
          <p:cNvSpPr>
            <a:spLocks noGrp="1"/>
          </p:cNvSpPr>
          <p:nvPr>
            <p:ph type="subTitle" idx="1"/>
          </p:nvPr>
        </p:nvSpPr>
        <p:spPr/>
        <p:txBody>
          <a:bodyPr/>
          <a:lstStyle/>
          <a:p>
            <a:r>
              <a:rPr lang="en-US" altLang="en-US" dirty="0"/>
              <a:t>Version 1.0</a:t>
            </a:r>
          </a:p>
        </p:txBody>
      </p:sp>
    </p:spTree>
    <p:extLst>
      <p:ext uri="{BB962C8B-B14F-4D97-AF65-F5344CB8AC3E}">
        <p14:creationId xmlns:p14="http://schemas.microsoft.com/office/powerpoint/2010/main" val="421757804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srcRect/>
          <a:stretch>
            <a:fillRect/>
          </a:stretch>
        </p:blipFill>
        <p:spPr bwMode="auto">
          <a:xfrm>
            <a:off x="304800" y="2153367"/>
            <a:ext cx="10769600" cy="5713376"/>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US" sz="3200" b="1" dirty="0">
                <a:solidFill>
                  <a:srgbClr val="775F55"/>
                </a:solidFill>
                <a:latin typeface="Arial" panose="020B0604020202020204" pitchFamily="34" charset="0"/>
                <a:cs typeface="Arial" panose="020B0604020202020204" pitchFamily="34" charset="0"/>
              </a:rPr>
              <a:t>Penalty worklist</a:t>
            </a:r>
          </a:p>
        </p:txBody>
      </p:sp>
      <p:sp>
        <p:nvSpPr>
          <p:cNvPr id="5" name="CustomShape 3"/>
          <p:cNvSpPr/>
          <p:nvPr/>
        </p:nvSpPr>
        <p:spPr>
          <a:xfrm>
            <a:off x="2344795" y="6411678"/>
            <a:ext cx="1371601" cy="365760"/>
          </a:xfrm>
          <a:prstGeom prst="rect">
            <a:avLst/>
          </a:prstGeom>
          <a:noFill/>
          <a:ln w="38160">
            <a:solidFill>
              <a:srgbClr val="FF0000"/>
            </a:solidFill>
            <a:round/>
          </a:ln>
          <a:effectLst>
            <a:outerShdw blurRad="38100" dist="30000" dir="5400000" rotWithShape="0">
              <a:srgbClr val="000000">
                <a:alpha val="45000"/>
              </a:srgbClr>
            </a:outerShdw>
          </a:effectLst>
        </p:spPr>
        <p:style>
          <a:lnRef idx="1">
            <a:schemeClr val="accent2"/>
          </a:lnRef>
          <a:fillRef idx="2">
            <a:schemeClr val="accent2"/>
          </a:fillRef>
          <a:effectRef idx="1">
            <a:schemeClr val="accent2"/>
          </a:effectRef>
          <a:fontRef idx="minor"/>
        </p:style>
      </p:sp>
      <p:sp>
        <p:nvSpPr>
          <p:cNvPr id="6" name="CustomShape 4"/>
          <p:cNvSpPr/>
          <p:nvPr/>
        </p:nvSpPr>
        <p:spPr>
          <a:xfrm>
            <a:off x="3497500" y="5359775"/>
            <a:ext cx="3480254" cy="884263"/>
          </a:xfrm>
          <a:prstGeom prst="wedgeRoundRectCallout">
            <a:avLst>
              <a:gd name="adj1" fmla="val -45122"/>
              <a:gd name="adj2" fmla="val 95868"/>
              <a:gd name="adj3" fmla="val 16667"/>
            </a:avLst>
          </a:prstGeom>
          <a:ln/>
        </p:spPr>
        <p:style>
          <a:lnRef idx="1">
            <a:schemeClr val="accent2"/>
          </a:lnRef>
          <a:fillRef idx="3">
            <a:schemeClr val="accent2"/>
          </a:fillRef>
          <a:effectRef idx="2">
            <a:schemeClr val="accent2"/>
          </a:effectRef>
          <a:fontRef idx="minor">
            <a:schemeClr val="lt1"/>
          </a:fontRef>
        </p:style>
        <p:txBody>
          <a:bodyPr lIns="108000" tIns="54000" rIns="108000" bIns="54000" anchor="ctr"/>
          <a:lstStyle/>
          <a:p>
            <a:pPr algn="ctr">
              <a:lnSpc>
                <a:spcPct val="100000"/>
              </a:lnSpc>
            </a:pPr>
            <a:r>
              <a:rPr lang="en-US" sz="1680" b="1" spc="-1" dirty="0">
                <a:solidFill>
                  <a:schemeClr val="bg1"/>
                </a:solidFill>
                <a:latin typeface="Arial"/>
              </a:rPr>
              <a:t>Click  on </a:t>
            </a:r>
            <a:r>
              <a:rPr lang="en-US" sz="1680" b="1" spc="-1" dirty="0">
                <a:solidFill>
                  <a:srgbClr val="FFFF00"/>
                </a:solidFill>
                <a:latin typeface="Arial"/>
              </a:rPr>
              <a:t>Subject link </a:t>
            </a:r>
            <a:r>
              <a:rPr lang="en-US" sz="1680" b="1" spc="-1" dirty="0">
                <a:solidFill>
                  <a:schemeClr val="bg1"/>
                </a:solidFill>
                <a:latin typeface="Arial"/>
              </a:rPr>
              <a:t>to navigate to Inter Unit Communication workitem</a:t>
            </a:r>
            <a:endParaRPr lang="en-US" sz="1680" spc="-1" dirty="0">
              <a:solidFill>
                <a:schemeClr val="bg1"/>
              </a:solidFill>
              <a:latin typeface="Arial"/>
            </a:endParaRPr>
          </a:p>
        </p:txBody>
      </p:sp>
      <p:sp>
        <p:nvSpPr>
          <p:cNvPr id="8" name="Slide Number Placeholder 7"/>
          <p:cNvSpPr>
            <a:spLocks noGrp="1"/>
          </p:cNvSpPr>
          <p:nvPr>
            <p:ph type="sldNum" idx="10"/>
          </p:nvPr>
        </p:nvSpPr>
        <p:spPr/>
        <p:txBody>
          <a:bodyPr/>
          <a:lstStyle/>
          <a:p>
            <a:pPr algn="ctr"/>
            <a:fld id="{238C149D-0535-40A5-ACF5-559DDFAE2899}" type="slidenum">
              <a:rPr lang="en-US" sz="1400" spc="-1" smtClean="0">
                <a:latin typeface="Times New Roman"/>
              </a:rPr>
              <a:pPr algn="ctr"/>
              <a:t>10</a:t>
            </a:fld>
            <a:endParaRPr lang="en-US" sz="1400" spc="-1" dirty="0">
              <a:latin typeface="Times New Roman"/>
            </a:endParaRPr>
          </a:p>
        </p:txBody>
      </p:sp>
    </p:spTree>
    <p:extLst>
      <p:ext uri="{BB962C8B-B14F-4D97-AF65-F5344CB8AC3E}">
        <p14:creationId xmlns:p14="http://schemas.microsoft.com/office/powerpoint/2010/main" val="396427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srcRect t="5348" b="38243"/>
          <a:stretch>
            <a:fillRect/>
          </a:stretch>
        </p:blipFill>
        <p:spPr bwMode="auto">
          <a:xfrm>
            <a:off x="900784" y="2496457"/>
            <a:ext cx="9738187" cy="3294743"/>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IN" sz="3200" b="1" dirty="0">
                <a:solidFill>
                  <a:srgbClr val="775F55"/>
                </a:solidFill>
                <a:latin typeface="Arial" panose="020B0604020202020204" pitchFamily="34" charset="0"/>
                <a:cs typeface="Arial" panose="020B0604020202020204" pitchFamily="34" charset="0"/>
              </a:rPr>
              <a:t>Inter Unit Communication workitem</a:t>
            </a:r>
          </a:p>
        </p:txBody>
      </p:sp>
      <p:sp>
        <p:nvSpPr>
          <p:cNvPr id="5" name="CustomShape 3"/>
          <p:cNvSpPr/>
          <p:nvPr/>
        </p:nvSpPr>
        <p:spPr>
          <a:xfrm>
            <a:off x="4042229" y="3947943"/>
            <a:ext cx="1603828" cy="333771"/>
          </a:xfrm>
          <a:prstGeom prst="rect">
            <a:avLst/>
          </a:prstGeom>
          <a:noFill/>
          <a:ln w="38160">
            <a:solidFill>
              <a:srgbClr val="FF0000"/>
            </a:solidFill>
            <a:round/>
          </a:ln>
          <a:effectLst>
            <a:outerShdw blurRad="38100" dist="30000" dir="5400000" rotWithShape="0">
              <a:srgbClr val="000000">
                <a:alpha val="45000"/>
              </a:srgbClr>
            </a:outerShdw>
          </a:effectLst>
        </p:spPr>
        <p:style>
          <a:lnRef idx="1">
            <a:schemeClr val="accent2"/>
          </a:lnRef>
          <a:fillRef idx="2">
            <a:schemeClr val="accent2"/>
          </a:fillRef>
          <a:effectRef idx="1">
            <a:schemeClr val="accent2"/>
          </a:effectRef>
          <a:fontRef idx="minor"/>
        </p:style>
      </p:sp>
      <p:sp>
        <p:nvSpPr>
          <p:cNvPr id="6" name="CustomShape 4"/>
          <p:cNvSpPr/>
          <p:nvPr/>
        </p:nvSpPr>
        <p:spPr>
          <a:xfrm>
            <a:off x="4875309" y="2473234"/>
            <a:ext cx="4021948" cy="1082766"/>
          </a:xfrm>
          <a:prstGeom prst="wedgeRoundRectCallout">
            <a:avLst>
              <a:gd name="adj1" fmla="val -47170"/>
              <a:gd name="adj2" fmla="val 90560"/>
              <a:gd name="adj3" fmla="val 16667"/>
            </a:avLst>
          </a:prstGeom>
          <a:ln/>
        </p:spPr>
        <p:style>
          <a:lnRef idx="1">
            <a:schemeClr val="accent2"/>
          </a:lnRef>
          <a:fillRef idx="3">
            <a:schemeClr val="accent2"/>
          </a:fillRef>
          <a:effectRef idx="2">
            <a:schemeClr val="accent2"/>
          </a:effectRef>
          <a:fontRef idx="minor">
            <a:schemeClr val="lt1"/>
          </a:fontRef>
        </p:style>
        <p:txBody>
          <a:bodyPr lIns="108000" tIns="54000" rIns="108000" bIns="54000" anchor="ctr"/>
          <a:lstStyle/>
          <a:p>
            <a:pPr algn="ctr">
              <a:lnSpc>
                <a:spcPct val="100000"/>
              </a:lnSpc>
            </a:pPr>
            <a:r>
              <a:rPr lang="en-US" sz="1680" b="1" spc="-1" dirty="0">
                <a:solidFill>
                  <a:schemeClr val="bg1"/>
                </a:solidFill>
                <a:latin typeface="Arial"/>
              </a:rPr>
              <a:t>Click  on </a:t>
            </a:r>
            <a:r>
              <a:rPr lang="en-US" sz="1680" b="1" spc="-1" dirty="0">
                <a:solidFill>
                  <a:srgbClr val="FFFF00"/>
                </a:solidFill>
                <a:latin typeface="Arial"/>
              </a:rPr>
              <a:t>Inter Unit Communication Details </a:t>
            </a:r>
            <a:r>
              <a:rPr lang="en-US" sz="1680" b="1" spc="-1" dirty="0">
                <a:solidFill>
                  <a:schemeClr val="bg1"/>
                </a:solidFill>
                <a:latin typeface="Arial"/>
              </a:rPr>
              <a:t>to proceed with generation</a:t>
            </a:r>
            <a:endParaRPr lang="en-US" sz="1680" spc="-1" dirty="0">
              <a:solidFill>
                <a:schemeClr val="bg1"/>
              </a:solidFill>
              <a:latin typeface="Arial"/>
            </a:endParaRPr>
          </a:p>
        </p:txBody>
      </p:sp>
      <p:sp>
        <p:nvSpPr>
          <p:cNvPr id="8" name="Slide Number Placeholder 7"/>
          <p:cNvSpPr>
            <a:spLocks noGrp="1"/>
          </p:cNvSpPr>
          <p:nvPr>
            <p:ph type="sldNum" idx="10"/>
          </p:nvPr>
        </p:nvSpPr>
        <p:spPr/>
        <p:txBody>
          <a:bodyPr/>
          <a:lstStyle/>
          <a:p>
            <a:pPr algn="ctr"/>
            <a:fld id="{238C149D-0535-40A5-ACF5-559DDFAE2899}" type="slidenum">
              <a:rPr lang="en-US" sz="1400" spc="-1" smtClean="0">
                <a:latin typeface="Times New Roman"/>
              </a:rPr>
              <a:pPr algn="ctr"/>
              <a:t>11</a:t>
            </a:fld>
            <a:endParaRPr lang="en-US" sz="1400" spc="-1" dirty="0">
              <a:latin typeface="Times New Roman"/>
            </a:endParaRPr>
          </a:p>
        </p:txBody>
      </p:sp>
    </p:spTree>
    <p:extLst>
      <p:ext uri="{BB962C8B-B14F-4D97-AF65-F5344CB8AC3E}">
        <p14:creationId xmlns:p14="http://schemas.microsoft.com/office/powerpoint/2010/main" val="177881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a:srcRect b="5943"/>
          <a:stretch>
            <a:fillRect/>
          </a:stretch>
        </p:blipFill>
        <p:spPr bwMode="auto">
          <a:xfrm>
            <a:off x="1118498" y="2370621"/>
            <a:ext cx="9244702" cy="5089722"/>
          </a:xfrm>
          <a:prstGeom prst="rect">
            <a:avLst/>
          </a:prstGeom>
          <a:noFill/>
          <a:ln w="9525">
            <a:noFill/>
            <a:miter lim="800000"/>
            <a:headEnd/>
            <a:tailEnd/>
          </a:ln>
        </p:spPr>
      </p:pic>
      <p:pic>
        <p:nvPicPr>
          <p:cNvPr id="13" name="Picture 12"/>
          <p:cNvPicPr/>
          <p:nvPr/>
        </p:nvPicPr>
        <p:blipFill>
          <a:blip r:embed="rId4"/>
          <a:srcRect b="10594"/>
          <a:stretch>
            <a:fillRect/>
          </a:stretch>
        </p:blipFill>
        <p:spPr bwMode="auto">
          <a:xfrm>
            <a:off x="1118498" y="2448259"/>
            <a:ext cx="9201159" cy="4794370"/>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US" sz="3200" b="1" dirty="0">
                <a:solidFill>
                  <a:srgbClr val="775F55"/>
                </a:solidFill>
                <a:latin typeface="Arial" panose="020B0604020202020204" pitchFamily="34" charset="0"/>
                <a:cs typeface="Arial" panose="020B0604020202020204" pitchFamily="34" charset="0"/>
              </a:rPr>
              <a:t>Inter Unit Communication Letter</a:t>
            </a:r>
            <a:endParaRPr lang="en-US" sz="3200" dirty="0">
              <a:solidFill>
                <a:srgbClr val="775F55"/>
              </a:solidFill>
            </a:endParaRPr>
          </a:p>
        </p:txBody>
      </p:sp>
      <p:sp>
        <p:nvSpPr>
          <p:cNvPr id="5" name="Slide Number Placeholder 4"/>
          <p:cNvSpPr>
            <a:spLocks noGrp="1"/>
          </p:cNvSpPr>
          <p:nvPr>
            <p:ph type="sldNum" idx="10"/>
          </p:nvPr>
        </p:nvSpPr>
        <p:spPr/>
        <p:txBody>
          <a:bodyPr/>
          <a:lstStyle/>
          <a:p>
            <a:pPr algn="ctr"/>
            <a:fld id="{238C149D-0535-40A5-ACF5-559DDFAE2899}" type="slidenum">
              <a:rPr lang="en-US" sz="1400" spc="-1" smtClean="0">
                <a:latin typeface="Times New Roman"/>
              </a:rPr>
              <a:pPr algn="ctr"/>
              <a:t>12</a:t>
            </a:fld>
            <a:endParaRPr lang="en-US" sz="1400" spc="-1" dirty="0">
              <a:latin typeface="Times New Roman"/>
            </a:endParaRPr>
          </a:p>
        </p:txBody>
      </p:sp>
      <p:sp>
        <p:nvSpPr>
          <p:cNvPr id="7" name="CustomShape 3"/>
          <p:cNvSpPr/>
          <p:nvPr/>
        </p:nvSpPr>
        <p:spPr>
          <a:xfrm>
            <a:off x="5326742" y="7015540"/>
            <a:ext cx="653143" cy="386735"/>
          </a:xfrm>
          <a:prstGeom prst="rect">
            <a:avLst/>
          </a:prstGeom>
          <a:noFill/>
          <a:ln w="38160">
            <a:solidFill>
              <a:srgbClr val="FF0000"/>
            </a:solidFill>
            <a:round/>
          </a:ln>
          <a:effectLst>
            <a:outerShdw blurRad="38100" dist="30000" dir="5400000" rotWithShape="0">
              <a:srgbClr val="000000">
                <a:alpha val="45000"/>
              </a:srgbClr>
            </a:outerShdw>
          </a:effectLst>
        </p:spPr>
        <p:style>
          <a:lnRef idx="1">
            <a:schemeClr val="accent2"/>
          </a:lnRef>
          <a:fillRef idx="2">
            <a:schemeClr val="accent2"/>
          </a:fillRef>
          <a:effectRef idx="1">
            <a:schemeClr val="accent2"/>
          </a:effectRef>
          <a:fontRef idx="minor"/>
        </p:style>
      </p:sp>
      <p:sp>
        <p:nvSpPr>
          <p:cNvPr id="8" name="CustomShape 4"/>
          <p:cNvSpPr/>
          <p:nvPr/>
        </p:nvSpPr>
        <p:spPr>
          <a:xfrm>
            <a:off x="6458857" y="5979877"/>
            <a:ext cx="3744685" cy="1117600"/>
          </a:xfrm>
          <a:prstGeom prst="wedgeRoundRectCallout">
            <a:avLst>
              <a:gd name="adj1" fmla="val -71627"/>
              <a:gd name="adj2" fmla="val 56953"/>
              <a:gd name="adj3" fmla="val 16667"/>
            </a:avLst>
          </a:prstGeom>
          <a:ln/>
        </p:spPr>
        <p:style>
          <a:lnRef idx="1">
            <a:schemeClr val="accent2"/>
          </a:lnRef>
          <a:fillRef idx="3">
            <a:schemeClr val="accent2"/>
          </a:fillRef>
          <a:effectRef idx="2">
            <a:schemeClr val="accent2"/>
          </a:effectRef>
          <a:fontRef idx="minor">
            <a:schemeClr val="lt1"/>
          </a:fontRef>
        </p:style>
        <p:txBody>
          <a:bodyPr lIns="108000" tIns="54000" rIns="108000" bIns="54000" anchor="ctr"/>
          <a:lstStyle/>
          <a:p>
            <a:pPr algn="just">
              <a:lnSpc>
                <a:spcPct val="100000"/>
              </a:lnSpc>
            </a:pPr>
            <a:r>
              <a:rPr lang="en-US" sz="1680" b="1" spc="-1" dirty="0">
                <a:solidFill>
                  <a:schemeClr val="bg1"/>
                </a:solidFill>
                <a:latin typeface="Arial"/>
              </a:rPr>
              <a:t>Click on </a:t>
            </a:r>
            <a:r>
              <a:rPr lang="en-US" sz="1680" b="1" spc="-1" dirty="0">
                <a:solidFill>
                  <a:srgbClr val="FFFF00"/>
                </a:solidFill>
                <a:latin typeface="Arial"/>
              </a:rPr>
              <a:t>Generate </a:t>
            </a:r>
            <a:r>
              <a:rPr lang="en-US" sz="1680" b="1" spc="-1" dirty="0">
                <a:solidFill>
                  <a:schemeClr val="bg1"/>
                </a:solidFill>
                <a:latin typeface="Arial"/>
              </a:rPr>
              <a:t>button to generate Communication Letter</a:t>
            </a:r>
            <a:endParaRPr lang="en-US" sz="1680" spc="-1" dirty="0">
              <a:solidFill>
                <a:schemeClr val="bg1"/>
              </a:solidFill>
              <a:latin typeface="Arial"/>
            </a:endParaRPr>
          </a:p>
        </p:txBody>
      </p:sp>
      <p:sp>
        <p:nvSpPr>
          <p:cNvPr id="9" name="CustomShape 4"/>
          <p:cNvSpPr/>
          <p:nvPr/>
        </p:nvSpPr>
        <p:spPr>
          <a:xfrm>
            <a:off x="1487378" y="3796268"/>
            <a:ext cx="8363375" cy="1264799"/>
          </a:xfrm>
          <a:prstGeom prst="wedgeRoundRectCallout">
            <a:avLst>
              <a:gd name="adj1" fmla="val -33743"/>
              <a:gd name="adj2" fmla="val 50578"/>
              <a:gd name="adj3" fmla="val 16667"/>
            </a:avLst>
          </a:prstGeom>
          <a:ln/>
        </p:spPr>
        <p:style>
          <a:lnRef idx="1">
            <a:schemeClr val="accent2"/>
          </a:lnRef>
          <a:fillRef idx="3">
            <a:schemeClr val="accent2"/>
          </a:fillRef>
          <a:effectRef idx="2">
            <a:schemeClr val="accent2"/>
          </a:effectRef>
          <a:fontRef idx="minor">
            <a:schemeClr val="lt1"/>
          </a:fontRef>
        </p:style>
        <p:txBody>
          <a:bodyPr wrap="square" lIns="108000" tIns="54000" rIns="108000" bIns="54000" anchor="ctr">
            <a:spAutoFit/>
          </a:bodyPr>
          <a:lstStyle/>
          <a:p>
            <a:pPr algn="ctr"/>
            <a:r>
              <a:rPr lang="en-US" sz="1680" b="1" spc="-1" dirty="0">
                <a:solidFill>
                  <a:schemeClr val="bg1"/>
                </a:solidFill>
                <a:latin typeface="Arial" panose="020B0604020202020204" pitchFamily="34" charset="0"/>
                <a:cs typeface="Arial" panose="020B0604020202020204" pitchFamily="34" charset="0"/>
              </a:rPr>
              <a:t>On click of generate, Inter Unit Communication Letter will be generated. User can  click on </a:t>
            </a:r>
            <a:r>
              <a:rPr lang="en-US" sz="1680" b="1" spc="-1" dirty="0">
                <a:solidFill>
                  <a:srgbClr val="FFFF00"/>
                </a:solidFill>
                <a:latin typeface="Arial" panose="020B0604020202020204" pitchFamily="34" charset="0"/>
                <a:cs typeface="Arial" panose="020B0604020202020204" pitchFamily="34" charset="0"/>
              </a:rPr>
              <a:t>Download File Here  </a:t>
            </a:r>
            <a:r>
              <a:rPr lang="en-US" sz="1680" b="1" spc="-1" dirty="0">
                <a:solidFill>
                  <a:schemeClr val="bg1"/>
                </a:solidFill>
                <a:latin typeface="Arial" panose="020B0604020202020204" pitchFamily="34" charset="0"/>
                <a:cs typeface="Arial" panose="020B0604020202020204" pitchFamily="34" charset="0"/>
              </a:rPr>
              <a:t>button to download the letter. Generated letter will also be available in </a:t>
            </a:r>
            <a:r>
              <a:rPr lang="en-US" sz="1680" b="1" spc="-1" dirty="0">
                <a:solidFill>
                  <a:srgbClr val="FFFF00"/>
                </a:solidFill>
                <a:latin typeface="Arial" panose="020B0604020202020204" pitchFamily="34" charset="0"/>
                <a:cs typeface="Arial" panose="020B0604020202020204" pitchFamily="34" charset="0"/>
              </a:rPr>
              <a:t>View/Download-Order/Letter/Notice</a:t>
            </a:r>
            <a:r>
              <a:rPr lang="en-US" sz="1680" b="1" spc="-1" dirty="0">
                <a:solidFill>
                  <a:schemeClr val="bg1"/>
                </a:solidFill>
                <a:latin typeface="Arial" panose="020B0604020202020204" pitchFamily="34" charset="0"/>
                <a:cs typeface="Arial" panose="020B0604020202020204" pitchFamily="34" charset="0"/>
              </a:rPr>
              <a:t> screen for download.  </a:t>
            </a:r>
          </a:p>
        </p:txBody>
      </p:sp>
      <p:sp>
        <p:nvSpPr>
          <p:cNvPr id="11" name="Rectangle 10"/>
          <p:cNvSpPr/>
          <p:nvPr/>
        </p:nvSpPr>
        <p:spPr>
          <a:xfrm>
            <a:off x="1030515" y="6850743"/>
            <a:ext cx="914400" cy="3483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19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srcRect b="33592"/>
          <a:stretch>
            <a:fillRect/>
          </a:stretch>
        </p:blipFill>
        <p:spPr bwMode="auto">
          <a:xfrm>
            <a:off x="813698" y="2266076"/>
            <a:ext cx="10188131" cy="4018610"/>
          </a:xfrm>
          <a:prstGeom prst="rect">
            <a:avLst/>
          </a:prstGeom>
          <a:noFill/>
          <a:ln w="9525">
            <a:solidFill>
              <a:schemeClr val="tx1"/>
            </a:solidFill>
            <a:miter lim="800000"/>
            <a:headEnd/>
            <a:tailEnd/>
          </a:ln>
        </p:spPr>
      </p:pic>
      <p:sp>
        <p:nvSpPr>
          <p:cNvPr id="2" name="Title 1"/>
          <p:cNvSpPr>
            <a:spLocks noGrp="1"/>
          </p:cNvSpPr>
          <p:nvPr>
            <p:ph type="title" idx="4294967295"/>
          </p:nvPr>
        </p:nvSpPr>
        <p:spPr>
          <a:xfrm>
            <a:off x="1238250" y="274638"/>
            <a:ext cx="10191750" cy="1187450"/>
          </a:xfrm>
        </p:spPr>
        <p:txBody>
          <a:bodyPr/>
          <a:lstStyle/>
          <a:p>
            <a:r>
              <a:rPr lang="en-IN" sz="3200" b="1" dirty="0">
                <a:solidFill>
                  <a:srgbClr val="775F55"/>
                </a:solidFill>
              </a:rPr>
              <a:t>View/Download Letter/Notice/Orders</a:t>
            </a:r>
            <a:endParaRPr lang="en-US" sz="3200" b="1" dirty="0">
              <a:solidFill>
                <a:srgbClr val="775F55"/>
              </a:solidFill>
            </a:endParaRPr>
          </a:p>
        </p:txBody>
      </p:sp>
      <p:sp>
        <p:nvSpPr>
          <p:cNvPr id="4" name="Slide Number Placeholder 3"/>
          <p:cNvSpPr>
            <a:spLocks noGrp="1"/>
          </p:cNvSpPr>
          <p:nvPr>
            <p:ph type="sldNum" idx="4294967295"/>
          </p:nvPr>
        </p:nvSpPr>
        <p:spPr>
          <a:xfrm>
            <a:off x="0" y="1525588"/>
            <a:ext cx="666750" cy="293687"/>
          </a:xfrm>
        </p:spPr>
        <p:txBody>
          <a:bodyPr/>
          <a:lstStyle/>
          <a:p>
            <a:pPr algn="ctr"/>
            <a:fld id="{238C149D-0535-40A5-ACF5-559DDFAE2899}" type="slidenum">
              <a:rPr lang="en-US" sz="1400" spc="-1" smtClean="0"/>
              <a:pPr algn="ctr"/>
              <a:t>13</a:t>
            </a:fld>
            <a:endParaRPr lang="en-US" sz="1400" spc="-1" dirty="0"/>
          </a:p>
        </p:txBody>
      </p:sp>
      <p:sp>
        <p:nvSpPr>
          <p:cNvPr id="6" name="CustomShape 3"/>
          <p:cNvSpPr/>
          <p:nvPr/>
        </p:nvSpPr>
        <p:spPr>
          <a:xfrm>
            <a:off x="8316679" y="5535095"/>
            <a:ext cx="653143" cy="386735"/>
          </a:xfrm>
          <a:prstGeom prst="rect">
            <a:avLst/>
          </a:prstGeom>
          <a:noFill/>
          <a:ln w="38160">
            <a:solidFill>
              <a:srgbClr val="FF0000"/>
            </a:solidFill>
            <a:round/>
          </a:ln>
          <a:effectLst>
            <a:outerShdw blurRad="38100" dist="30000" dir="5400000" rotWithShape="0">
              <a:srgbClr val="000000">
                <a:alpha val="45000"/>
              </a:srgbClr>
            </a:outerShdw>
          </a:effectLst>
        </p:spPr>
        <p:style>
          <a:lnRef idx="1">
            <a:schemeClr val="accent2"/>
          </a:lnRef>
          <a:fillRef idx="2">
            <a:schemeClr val="accent2"/>
          </a:fillRef>
          <a:effectRef idx="1">
            <a:schemeClr val="accent2"/>
          </a:effectRef>
          <a:fontRef idx="minor"/>
        </p:style>
      </p:sp>
      <p:sp>
        <p:nvSpPr>
          <p:cNvPr id="7" name="CustomShape 4"/>
          <p:cNvSpPr/>
          <p:nvPr/>
        </p:nvSpPr>
        <p:spPr>
          <a:xfrm>
            <a:off x="4093024" y="4209145"/>
            <a:ext cx="4296228" cy="902899"/>
          </a:xfrm>
          <a:prstGeom prst="wedgeRoundRectCallout">
            <a:avLst>
              <a:gd name="adj1" fmla="val 50475"/>
              <a:gd name="adj2" fmla="val 109765"/>
              <a:gd name="adj3" fmla="val 16667"/>
            </a:avLst>
          </a:prstGeom>
          <a:ln/>
        </p:spPr>
        <p:style>
          <a:lnRef idx="1">
            <a:schemeClr val="accent2"/>
          </a:lnRef>
          <a:fillRef idx="3">
            <a:schemeClr val="accent2"/>
          </a:fillRef>
          <a:effectRef idx="2">
            <a:schemeClr val="accent2"/>
          </a:effectRef>
          <a:fontRef idx="minor">
            <a:schemeClr val="lt1"/>
          </a:fontRef>
        </p:style>
        <p:txBody>
          <a:bodyPr lIns="108000" tIns="54000" rIns="108000" bIns="54000" anchor="ctr"/>
          <a:lstStyle/>
          <a:p>
            <a:pPr algn="just">
              <a:lnSpc>
                <a:spcPct val="100000"/>
              </a:lnSpc>
            </a:pPr>
            <a:r>
              <a:rPr lang="en-US" sz="1680" b="1" spc="-1" dirty="0">
                <a:solidFill>
                  <a:schemeClr val="bg1"/>
                </a:solidFill>
                <a:latin typeface="Arial"/>
              </a:rPr>
              <a:t>Click on </a:t>
            </a:r>
            <a:r>
              <a:rPr lang="en-US" sz="1680" b="1" spc="-1" dirty="0">
                <a:solidFill>
                  <a:srgbClr val="FFFF00"/>
                </a:solidFill>
                <a:latin typeface="Arial"/>
              </a:rPr>
              <a:t>Download </a:t>
            </a:r>
            <a:r>
              <a:rPr lang="en-US" sz="1680" b="1" spc="-1" dirty="0">
                <a:solidFill>
                  <a:schemeClr val="bg1"/>
                </a:solidFill>
                <a:latin typeface="Arial"/>
              </a:rPr>
              <a:t>button to download the generated Letter</a:t>
            </a:r>
            <a:endParaRPr lang="en-US" sz="1680" spc="-1" dirty="0">
              <a:solidFill>
                <a:schemeClr val="bg1"/>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6707" y="245610"/>
            <a:ext cx="10191750" cy="1187450"/>
          </a:xfrm>
        </p:spPr>
        <p:txBody>
          <a:bodyPr/>
          <a:lstStyle/>
          <a:p>
            <a:r>
              <a:rPr lang="en-IN" sz="3200" b="1" dirty="0">
                <a:solidFill>
                  <a:srgbClr val="775F55"/>
                </a:solidFill>
              </a:rPr>
              <a:t>Sample Inter Unit Communication Letter</a:t>
            </a:r>
            <a:endParaRPr lang="en-US" sz="3200" b="1" dirty="0">
              <a:solidFill>
                <a:srgbClr val="775F55"/>
              </a:solidFill>
            </a:endParaRPr>
          </a:p>
        </p:txBody>
      </p:sp>
      <p:sp>
        <p:nvSpPr>
          <p:cNvPr id="4" name="Slide Number Placeholder 3"/>
          <p:cNvSpPr>
            <a:spLocks noGrp="1"/>
          </p:cNvSpPr>
          <p:nvPr>
            <p:ph type="sldNum" idx="4294967295"/>
          </p:nvPr>
        </p:nvSpPr>
        <p:spPr>
          <a:xfrm>
            <a:off x="0" y="1525588"/>
            <a:ext cx="666750" cy="293687"/>
          </a:xfrm>
        </p:spPr>
        <p:txBody>
          <a:bodyPr/>
          <a:lstStyle/>
          <a:p>
            <a:pPr algn="ctr"/>
            <a:fld id="{238C149D-0535-40A5-ACF5-559DDFAE2899}" type="slidenum">
              <a:rPr lang="en-US" sz="1400" spc="-1" smtClean="0"/>
              <a:pPr algn="ctr"/>
              <a:t>14</a:t>
            </a:fld>
            <a:endParaRPr lang="en-US" sz="1400" spc="-1" dirty="0"/>
          </a:p>
        </p:txBody>
      </p:sp>
      <p:pic>
        <p:nvPicPr>
          <p:cNvPr id="6" name="Picture 5"/>
          <p:cNvPicPr/>
          <p:nvPr/>
        </p:nvPicPr>
        <p:blipFill>
          <a:blip r:embed="rId2"/>
          <a:srcRect l="30006" t="1809" r="31419" b="2326"/>
          <a:stretch>
            <a:fillRect/>
          </a:stretch>
        </p:blipFill>
        <p:spPr bwMode="auto">
          <a:xfrm>
            <a:off x="3628572" y="1934028"/>
            <a:ext cx="4412342" cy="6295572"/>
          </a:xfrm>
          <a:prstGeom prst="rect">
            <a:avLst/>
          </a:prstGeom>
          <a:noFill/>
          <a:ln w="9525">
            <a:solidFill>
              <a:schemeClr val="tx1"/>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srcRect/>
          <a:stretch>
            <a:fillRect/>
          </a:stretch>
        </p:blipFill>
        <p:spPr bwMode="auto">
          <a:xfrm>
            <a:off x="290285" y="2153365"/>
            <a:ext cx="10842171" cy="5597263"/>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US" sz="3200" b="1" dirty="0">
                <a:solidFill>
                  <a:srgbClr val="775F55"/>
                </a:solidFill>
                <a:latin typeface="Arial" panose="020B0604020202020204" pitchFamily="34" charset="0"/>
                <a:cs typeface="Arial" panose="020B0604020202020204" pitchFamily="34" charset="0"/>
              </a:rPr>
              <a:t>Penalty worklist</a:t>
            </a:r>
          </a:p>
        </p:txBody>
      </p:sp>
      <p:sp>
        <p:nvSpPr>
          <p:cNvPr id="5" name="CustomShape 3"/>
          <p:cNvSpPr/>
          <p:nvPr/>
        </p:nvSpPr>
        <p:spPr>
          <a:xfrm>
            <a:off x="2393415" y="6462466"/>
            <a:ext cx="1280160" cy="365760"/>
          </a:xfrm>
          <a:prstGeom prst="rect">
            <a:avLst/>
          </a:prstGeom>
          <a:noFill/>
          <a:ln w="38100">
            <a:solidFill>
              <a:srgbClr val="FF0000"/>
            </a:solidFill>
          </a:ln>
        </p:spPr>
        <p:style>
          <a:lnRef idx="1">
            <a:schemeClr val="accent6"/>
          </a:lnRef>
          <a:fillRef idx="3">
            <a:schemeClr val="accent6"/>
          </a:fillRef>
          <a:effectRef idx="2">
            <a:schemeClr val="accent6"/>
          </a:effectRef>
          <a:fontRef idx="minor">
            <a:schemeClr val="lt1"/>
          </a:fontRef>
        </p:style>
      </p:sp>
      <p:sp>
        <p:nvSpPr>
          <p:cNvPr id="6" name="CustomShape 4"/>
          <p:cNvSpPr/>
          <p:nvPr/>
        </p:nvSpPr>
        <p:spPr>
          <a:xfrm>
            <a:off x="3810736" y="4801306"/>
            <a:ext cx="3291840" cy="978764"/>
          </a:xfrm>
          <a:prstGeom prst="wedgeRoundRectCallout">
            <a:avLst>
              <a:gd name="adj1" fmla="val -71489"/>
              <a:gd name="adj2" fmla="val 122446"/>
              <a:gd name="adj3" fmla="val 16667"/>
            </a:avLst>
          </a:prstGeom>
          <a:ln/>
        </p:spPr>
        <p:style>
          <a:lnRef idx="1">
            <a:schemeClr val="accent2"/>
          </a:lnRef>
          <a:fillRef idx="3">
            <a:schemeClr val="accent2"/>
          </a:fillRef>
          <a:effectRef idx="2">
            <a:schemeClr val="accent2"/>
          </a:effectRef>
          <a:fontRef idx="minor">
            <a:schemeClr val="lt1"/>
          </a:fontRef>
        </p:style>
        <p:txBody>
          <a:bodyPr wrap="square" lIns="108000" tIns="54000" rIns="108000" bIns="54000" anchor="ctr">
            <a:spAutoFit/>
          </a:bodyPr>
          <a:lstStyle/>
          <a:p>
            <a:pPr algn="just">
              <a:lnSpc>
                <a:spcPct val="100000"/>
              </a:lnSpc>
            </a:pPr>
            <a:r>
              <a:rPr lang="en-US" sz="1680" b="1" spc="-1" dirty="0">
                <a:solidFill>
                  <a:schemeClr val="bg1"/>
                </a:solidFill>
                <a:latin typeface="Arial"/>
              </a:rPr>
              <a:t>Click  on </a:t>
            </a:r>
            <a:r>
              <a:rPr lang="en-US" sz="1680" b="1" spc="-1" dirty="0">
                <a:solidFill>
                  <a:srgbClr val="FFFF00"/>
                </a:solidFill>
                <a:latin typeface="Arial"/>
              </a:rPr>
              <a:t>Subject link </a:t>
            </a:r>
            <a:r>
              <a:rPr lang="en-US" sz="1680" b="1" spc="-1" dirty="0">
                <a:solidFill>
                  <a:schemeClr val="bg1"/>
                </a:solidFill>
                <a:latin typeface="Arial"/>
              </a:rPr>
              <a:t>to navigate to Inter Unit Communication workitem</a:t>
            </a:r>
            <a:endParaRPr lang="en-US" sz="1680" spc="-1" dirty="0">
              <a:solidFill>
                <a:schemeClr val="bg1"/>
              </a:solidFill>
              <a:latin typeface="Arial"/>
            </a:endParaRPr>
          </a:p>
        </p:txBody>
      </p:sp>
      <p:sp>
        <p:nvSpPr>
          <p:cNvPr id="8" name="Slide Number Placeholder 7"/>
          <p:cNvSpPr>
            <a:spLocks noGrp="1"/>
          </p:cNvSpPr>
          <p:nvPr>
            <p:ph type="sldNum" idx="10"/>
          </p:nvPr>
        </p:nvSpPr>
        <p:spPr/>
        <p:txBody>
          <a:bodyPr/>
          <a:lstStyle/>
          <a:p>
            <a:pPr algn="ctr"/>
            <a:fld id="{238C149D-0535-40A5-ACF5-559DDFAE2899}" type="slidenum">
              <a:rPr lang="en-US" sz="1400" spc="-1" smtClean="0">
                <a:latin typeface="Times New Roman"/>
              </a:rPr>
              <a:pPr algn="ctr"/>
              <a:t>15</a:t>
            </a:fld>
            <a:endParaRPr lang="en-US" sz="1400" spc="-1" dirty="0">
              <a:latin typeface="Times New Roman"/>
            </a:endParaRPr>
          </a:p>
        </p:txBody>
      </p:sp>
    </p:spTree>
    <p:extLst>
      <p:ext uri="{BB962C8B-B14F-4D97-AF65-F5344CB8AC3E}">
        <p14:creationId xmlns:p14="http://schemas.microsoft.com/office/powerpoint/2010/main" val="134954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a:blip r:embed="rId3"/>
          <a:srcRect b="34109"/>
          <a:stretch>
            <a:fillRect/>
          </a:stretch>
        </p:blipFill>
        <p:spPr bwMode="auto">
          <a:xfrm>
            <a:off x="741127" y="2245674"/>
            <a:ext cx="10231673" cy="3850325"/>
          </a:xfrm>
          <a:prstGeom prst="rect">
            <a:avLst/>
          </a:prstGeom>
          <a:noFill/>
          <a:ln w="9525">
            <a:noFill/>
            <a:miter lim="800000"/>
            <a:headEnd/>
            <a:tailEnd/>
          </a:ln>
        </p:spPr>
      </p:pic>
      <p:pic>
        <p:nvPicPr>
          <p:cNvPr id="13" name="Picture 12"/>
          <p:cNvPicPr/>
          <p:nvPr/>
        </p:nvPicPr>
        <p:blipFill>
          <a:blip r:embed="rId4"/>
          <a:srcRect t="18697" b="6232"/>
          <a:stretch>
            <a:fillRect/>
          </a:stretch>
        </p:blipFill>
        <p:spPr bwMode="auto">
          <a:xfrm>
            <a:off x="754741" y="2562492"/>
            <a:ext cx="10218057" cy="3823834"/>
          </a:xfrm>
          <a:prstGeom prst="rect">
            <a:avLst/>
          </a:prstGeom>
          <a:noFill/>
          <a:ln w="1">
            <a:solidFill>
              <a:schemeClr val="tx1"/>
            </a:solidFill>
            <a:miter lim="800000"/>
            <a:headEnd/>
            <a:tailEnd type="none" w="med" len="med"/>
          </a:ln>
          <a:effectLst/>
        </p:spPr>
      </p:pic>
      <p:sp>
        <p:nvSpPr>
          <p:cNvPr id="12" name="Rectangle 11"/>
          <p:cNvSpPr/>
          <p:nvPr/>
        </p:nvSpPr>
        <p:spPr>
          <a:xfrm>
            <a:off x="638629" y="4078590"/>
            <a:ext cx="10189029" cy="5805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stomShape 3"/>
          <p:cNvSpPr/>
          <p:nvPr/>
        </p:nvSpPr>
        <p:spPr>
          <a:xfrm>
            <a:off x="6212115" y="3951513"/>
            <a:ext cx="1132114" cy="417286"/>
          </a:xfrm>
          <a:prstGeom prst="rect">
            <a:avLst/>
          </a:prstGeom>
          <a:noFill/>
          <a:ln w="38100">
            <a:solidFill>
              <a:srgbClr val="FF0000"/>
            </a:solidFill>
          </a:ln>
        </p:spPr>
        <p:style>
          <a:lnRef idx="1">
            <a:schemeClr val="accent6"/>
          </a:lnRef>
          <a:fillRef idx="3">
            <a:schemeClr val="accent6"/>
          </a:fillRef>
          <a:effectRef idx="2">
            <a:schemeClr val="accent6"/>
          </a:effectRef>
          <a:fontRef idx="minor">
            <a:schemeClr val="lt1"/>
          </a:fontRef>
        </p:style>
      </p:sp>
      <p:sp>
        <p:nvSpPr>
          <p:cNvPr id="11" name="Rounded Rectangular Callout 10"/>
          <p:cNvSpPr/>
          <p:nvPr/>
        </p:nvSpPr>
        <p:spPr>
          <a:xfrm>
            <a:off x="3964577" y="2835749"/>
            <a:ext cx="3063240" cy="843551"/>
          </a:xfrm>
          <a:prstGeom prst="wedgeRoundRectCallout">
            <a:avLst>
              <a:gd name="adj1" fmla="val 9156"/>
              <a:gd name="adj2" fmla="val 89578"/>
              <a:gd name="adj3" fmla="val 16667"/>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just"/>
            <a:r>
              <a:rPr lang="en-IN" sz="1680" b="1" dirty="0">
                <a:latin typeface="Arial" panose="020B0604020202020204" pitchFamily="34" charset="0"/>
                <a:cs typeface="Arial" panose="020B0604020202020204" pitchFamily="34" charset="0"/>
              </a:rPr>
              <a:t>Click on </a:t>
            </a:r>
            <a:r>
              <a:rPr lang="en-IN" sz="1680" b="1" dirty="0">
                <a:solidFill>
                  <a:srgbClr val="FFFF00"/>
                </a:solidFill>
                <a:latin typeface="Arial" panose="020B0604020202020204" pitchFamily="34" charset="0"/>
                <a:cs typeface="Arial" panose="020B0604020202020204" pitchFamily="34" charset="0"/>
              </a:rPr>
              <a:t>Attachments</a:t>
            </a:r>
            <a:r>
              <a:rPr lang="en-IN" sz="1680" b="1" dirty="0">
                <a:latin typeface="Arial" panose="020B0604020202020204" pitchFamily="34" charset="0"/>
                <a:cs typeface="Arial" panose="020B0604020202020204" pitchFamily="34" charset="0"/>
              </a:rPr>
              <a:t> to add any supporting documents</a:t>
            </a:r>
          </a:p>
        </p:txBody>
      </p:sp>
      <p:sp>
        <p:nvSpPr>
          <p:cNvPr id="14" name="Rounded Rectangular Callout 13"/>
          <p:cNvSpPr/>
          <p:nvPr/>
        </p:nvSpPr>
        <p:spPr>
          <a:xfrm>
            <a:off x="1269274" y="2989937"/>
            <a:ext cx="3752669" cy="843551"/>
          </a:xfrm>
          <a:prstGeom prst="wedgeRoundRectCallout">
            <a:avLst>
              <a:gd name="adj1" fmla="val 32573"/>
              <a:gd name="adj2" fmla="val 84836"/>
              <a:gd name="adj3" fmla="val 16667"/>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just"/>
            <a:r>
              <a:rPr lang="en-IN" sz="1680" b="1" dirty="0">
                <a:latin typeface="Arial" panose="020B0604020202020204" pitchFamily="34" charset="0"/>
                <a:cs typeface="Arial" panose="020B0604020202020204" pitchFamily="34" charset="0"/>
              </a:rPr>
              <a:t>Click on </a:t>
            </a:r>
            <a:r>
              <a:rPr lang="en-IN" sz="1680" b="1" dirty="0">
                <a:solidFill>
                  <a:srgbClr val="FFFF00"/>
                </a:solidFill>
                <a:latin typeface="Arial" panose="020B0604020202020204" pitchFamily="34" charset="0"/>
                <a:cs typeface="Arial" panose="020B0604020202020204" pitchFamily="34" charset="0"/>
              </a:rPr>
              <a:t>Communication Report </a:t>
            </a:r>
            <a:r>
              <a:rPr lang="en-IN" sz="1680" b="1" dirty="0">
                <a:latin typeface="Arial" panose="020B0604020202020204" pitchFamily="34" charset="0"/>
                <a:cs typeface="Arial" panose="020B0604020202020204" pitchFamily="34" charset="0"/>
              </a:rPr>
              <a:t>to proceed with preparation of Communication Report</a:t>
            </a:r>
          </a:p>
        </p:txBody>
      </p:sp>
      <p:sp>
        <p:nvSpPr>
          <p:cNvPr id="5" name="Title 1"/>
          <p:cNvSpPr>
            <a:spLocks noGrp="1"/>
          </p:cNvSpPr>
          <p:nvPr>
            <p:ph type="title"/>
          </p:nvPr>
        </p:nvSpPr>
        <p:spPr>
          <a:xfrm>
            <a:off x="765720" y="274320"/>
            <a:ext cx="10191240" cy="1188360"/>
          </a:xfrm>
        </p:spPr>
        <p:txBody>
          <a:bodyPr/>
          <a:lstStyle/>
          <a:p>
            <a:r>
              <a:rPr lang="en-IN" sz="3200" b="1" dirty="0">
                <a:solidFill>
                  <a:srgbClr val="775F55"/>
                </a:solidFill>
                <a:latin typeface="Arial" panose="020B0604020202020204" pitchFamily="34" charset="0"/>
                <a:cs typeface="Arial" panose="020B0604020202020204" pitchFamily="34" charset="0"/>
              </a:rPr>
              <a:t>Inter Unit Communication workitem</a:t>
            </a:r>
            <a:endParaRPr lang="en-IN" sz="3200" b="1" dirty="0">
              <a:solidFill>
                <a:srgbClr val="775F55"/>
              </a:solidFill>
            </a:endParaRPr>
          </a:p>
        </p:txBody>
      </p:sp>
      <p:sp>
        <p:nvSpPr>
          <p:cNvPr id="6" name="Slide Number Placeholder 5"/>
          <p:cNvSpPr>
            <a:spLocks noGrp="1"/>
          </p:cNvSpPr>
          <p:nvPr>
            <p:ph type="sldNum" idx="10"/>
          </p:nvPr>
        </p:nvSpPr>
        <p:spPr/>
        <p:txBody>
          <a:bodyPr/>
          <a:lstStyle/>
          <a:p>
            <a:pPr algn="ctr"/>
            <a:fld id="{238C149D-0535-40A5-ACF5-559DDFAE2899}" type="slidenum">
              <a:rPr lang="en-US" sz="1400" spc="-1" smtClean="0">
                <a:latin typeface="Times New Roman"/>
              </a:rPr>
              <a:pPr algn="ctr"/>
              <a:t>16</a:t>
            </a:fld>
            <a:endParaRPr lang="en-US" sz="1400" spc="-1" dirty="0">
              <a:latin typeface="Times New Roman"/>
            </a:endParaRPr>
          </a:p>
        </p:txBody>
      </p:sp>
      <p:sp>
        <p:nvSpPr>
          <p:cNvPr id="9" name="CustomShape 4"/>
          <p:cNvSpPr/>
          <p:nvPr/>
        </p:nvSpPr>
        <p:spPr>
          <a:xfrm>
            <a:off x="6831359" y="2130696"/>
            <a:ext cx="2907727" cy="1264799"/>
          </a:xfrm>
          <a:prstGeom prst="wedgeRoundRectCallout">
            <a:avLst>
              <a:gd name="adj1" fmla="val -49027"/>
              <a:gd name="adj2" fmla="val 101790"/>
              <a:gd name="adj3" fmla="val 16667"/>
            </a:avLst>
          </a:prstGeom>
          <a:ln/>
        </p:spPr>
        <p:style>
          <a:lnRef idx="1">
            <a:schemeClr val="accent2"/>
          </a:lnRef>
          <a:fillRef idx="3">
            <a:schemeClr val="accent2"/>
          </a:fillRef>
          <a:effectRef idx="2">
            <a:schemeClr val="accent2"/>
          </a:effectRef>
          <a:fontRef idx="minor">
            <a:schemeClr val="lt1"/>
          </a:fontRef>
        </p:style>
        <p:txBody>
          <a:bodyPr wrap="square" lIns="108000" tIns="54000" rIns="108000" bIns="54000" anchor="ctr">
            <a:spAutoFit/>
          </a:bodyPr>
          <a:lstStyle/>
          <a:p>
            <a:pPr algn="just">
              <a:lnSpc>
                <a:spcPct val="100000"/>
              </a:lnSpc>
            </a:pPr>
            <a:r>
              <a:rPr lang="en-US" sz="1680" b="1" spc="-1" dirty="0">
                <a:solidFill>
                  <a:schemeClr val="bg1"/>
                </a:solidFill>
                <a:latin typeface="Arial"/>
              </a:rPr>
              <a:t>Click  on </a:t>
            </a:r>
            <a:r>
              <a:rPr lang="en-US" sz="1680" b="1" spc="-1" dirty="0">
                <a:solidFill>
                  <a:srgbClr val="FFFF00"/>
                </a:solidFill>
                <a:latin typeface="Arial"/>
              </a:rPr>
              <a:t>Case History/Notings </a:t>
            </a:r>
            <a:r>
              <a:rPr lang="en-US" sz="1680" b="1" spc="-1" dirty="0">
                <a:solidFill>
                  <a:schemeClr val="bg1"/>
                </a:solidFill>
                <a:latin typeface="Arial"/>
              </a:rPr>
              <a:t>to view the letter issued  by Source ITD user </a:t>
            </a:r>
            <a:endParaRPr lang="en-US" sz="1680" spc="-1" dirty="0">
              <a:solidFill>
                <a:schemeClr val="bg1"/>
              </a:solidFill>
              <a:latin typeface="Arial"/>
            </a:endParaRPr>
          </a:p>
        </p:txBody>
      </p:sp>
    </p:spTree>
    <p:extLst>
      <p:ext uri="{BB962C8B-B14F-4D97-AF65-F5344CB8AC3E}">
        <p14:creationId xmlns:p14="http://schemas.microsoft.com/office/powerpoint/2010/main" val="423291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1" grpId="0" animBg="1"/>
      <p:bldP spid="11" grpId="1" animBg="1"/>
      <p:bldP spid="14" grpId="0" animBg="1"/>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a:srcRect/>
          <a:stretch>
            <a:fillRect/>
          </a:stretch>
        </p:blipFill>
        <p:spPr bwMode="auto">
          <a:xfrm>
            <a:off x="798286" y="2487195"/>
            <a:ext cx="10189028" cy="5002176"/>
          </a:xfrm>
          <a:prstGeom prst="rect">
            <a:avLst/>
          </a:prstGeom>
          <a:noFill/>
          <a:ln w="9525">
            <a:solidFill>
              <a:schemeClr val="tx1"/>
            </a:solidFill>
            <a:miter lim="800000"/>
            <a:headEnd/>
            <a:tailEnd/>
          </a:ln>
        </p:spPr>
      </p:pic>
      <p:pic>
        <p:nvPicPr>
          <p:cNvPr id="10" name="Picture 9"/>
          <p:cNvPicPr/>
          <p:nvPr/>
        </p:nvPicPr>
        <p:blipFill>
          <a:blip r:embed="rId4"/>
          <a:srcRect t="8919" b="33333"/>
          <a:stretch>
            <a:fillRect/>
          </a:stretch>
        </p:blipFill>
        <p:spPr bwMode="auto">
          <a:xfrm>
            <a:off x="799186" y="3106057"/>
            <a:ext cx="10188128" cy="4151074"/>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IN" sz="3200" b="1" dirty="0">
                <a:solidFill>
                  <a:srgbClr val="775F55"/>
                </a:solidFill>
                <a:latin typeface="Arial" panose="020B0604020202020204" pitchFamily="34" charset="0"/>
                <a:cs typeface="Arial" panose="020B0604020202020204" pitchFamily="34" charset="0"/>
              </a:rPr>
              <a:t>Communication </a:t>
            </a:r>
            <a:r>
              <a:rPr lang="en-US" sz="3200" b="1" dirty="0">
                <a:solidFill>
                  <a:srgbClr val="775F55"/>
                </a:solidFill>
                <a:latin typeface="Arial" panose="020B0604020202020204" pitchFamily="34" charset="0"/>
                <a:cs typeface="Arial" panose="020B0604020202020204" pitchFamily="34" charset="0"/>
              </a:rPr>
              <a:t>Report </a:t>
            </a:r>
          </a:p>
        </p:txBody>
      </p:sp>
      <p:sp>
        <p:nvSpPr>
          <p:cNvPr id="3" name="Flowchart: Process 2"/>
          <p:cNvSpPr/>
          <p:nvPr/>
        </p:nvSpPr>
        <p:spPr>
          <a:xfrm>
            <a:off x="3787503" y="3834629"/>
            <a:ext cx="4572000" cy="731520"/>
          </a:xfrm>
          <a:prstGeom prst="flowChartProcess">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IN" sz="1680" b="1" dirty="0">
                <a:latin typeface="Arial" panose="020B0604020202020204" pitchFamily="34" charset="0"/>
                <a:cs typeface="Arial" panose="020B0604020202020204" pitchFamily="34" charset="0"/>
              </a:rPr>
              <a:t>Enter the content for Communication Report </a:t>
            </a:r>
          </a:p>
        </p:txBody>
      </p:sp>
      <p:sp>
        <p:nvSpPr>
          <p:cNvPr id="5" name="Flowchart: Process 4"/>
          <p:cNvSpPr/>
          <p:nvPr/>
        </p:nvSpPr>
        <p:spPr>
          <a:xfrm>
            <a:off x="798286" y="3367314"/>
            <a:ext cx="10014857" cy="1930400"/>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IN" sz="2160" dirty="0"/>
          </a:p>
        </p:txBody>
      </p:sp>
      <p:sp>
        <p:nvSpPr>
          <p:cNvPr id="6" name="Rounded Rectangular Callout 5"/>
          <p:cNvSpPr/>
          <p:nvPr/>
        </p:nvSpPr>
        <p:spPr>
          <a:xfrm>
            <a:off x="2151743" y="5350356"/>
            <a:ext cx="3108960" cy="869634"/>
          </a:xfrm>
          <a:prstGeom prst="wedgeRoundRectCallout">
            <a:avLst>
              <a:gd name="adj1" fmla="val 42539"/>
              <a:gd name="adj2" fmla="val 92494"/>
              <a:gd name="adj3" fmla="val 16667"/>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IN" sz="1680" b="1" dirty="0">
                <a:latin typeface="Arial" panose="020B0604020202020204" pitchFamily="34" charset="0"/>
                <a:cs typeface="Arial" panose="020B0604020202020204" pitchFamily="34" charset="0"/>
              </a:rPr>
              <a:t>Click on </a:t>
            </a:r>
            <a:r>
              <a:rPr lang="en-IN" sz="1680" b="1" dirty="0">
                <a:solidFill>
                  <a:srgbClr val="FFFF00"/>
                </a:solidFill>
                <a:latin typeface="Arial" panose="020B0604020202020204" pitchFamily="34" charset="0"/>
                <a:cs typeface="Arial" panose="020B0604020202020204" pitchFamily="34" charset="0"/>
              </a:rPr>
              <a:t>Save Draft </a:t>
            </a:r>
            <a:r>
              <a:rPr lang="en-IN" sz="1680" b="1" dirty="0">
                <a:latin typeface="Arial" panose="020B0604020202020204" pitchFamily="34" charset="0"/>
                <a:cs typeface="Arial" panose="020B0604020202020204" pitchFamily="34" charset="0"/>
              </a:rPr>
              <a:t>button to save the details in the system</a:t>
            </a:r>
          </a:p>
        </p:txBody>
      </p:sp>
      <p:sp>
        <p:nvSpPr>
          <p:cNvPr id="9" name="Rounded Rectangular Callout 8"/>
          <p:cNvSpPr/>
          <p:nvPr/>
        </p:nvSpPr>
        <p:spPr>
          <a:xfrm>
            <a:off x="6582780" y="5174258"/>
            <a:ext cx="3108960" cy="1065372"/>
          </a:xfrm>
          <a:prstGeom prst="wedgeRoundRectCallout">
            <a:avLst>
              <a:gd name="adj1" fmla="val -55334"/>
              <a:gd name="adj2" fmla="val 78979"/>
              <a:gd name="adj3" fmla="val 16667"/>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just"/>
            <a:r>
              <a:rPr lang="en-IN" sz="1680" b="1" dirty="0">
                <a:latin typeface="Arial" panose="020B0604020202020204" pitchFamily="34" charset="0"/>
                <a:cs typeface="Arial" panose="020B0604020202020204" pitchFamily="34" charset="0"/>
              </a:rPr>
              <a:t>Click on </a:t>
            </a:r>
            <a:r>
              <a:rPr lang="en-IN" sz="1680" b="1" dirty="0">
                <a:solidFill>
                  <a:srgbClr val="FFFF00"/>
                </a:solidFill>
                <a:latin typeface="Arial" panose="020B0604020202020204" pitchFamily="34" charset="0"/>
                <a:cs typeface="Arial" panose="020B0604020202020204" pitchFamily="34" charset="0"/>
              </a:rPr>
              <a:t>Add Attachment </a:t>
            </a:r>
            <a:r>
              <a:rPr lang="en-IN" sz="1680" b="1" dirty="0">
                <a:latin typeface="Arial" panose="020B0604020202020204" pitchFamily="34" charset="0"/>
                <a:cs typeface="Arial" panose="020B0604020202020204" pitchFamily="34" charset="0"/>
              </a:rPr>
              <a:t>button to attach any document  with the Communication report</a:t>
            </a:r>
          </a:p>
        </p:txBody>
      </p:sp>
      <p:sp>
        <p:nvSpPr>
          <p:cNvPr id="8" name="Slide Number Placeholder 7"/>
          <p:cNvSpPr>
            <a:spLocks noGrp="1"/>
          </p:cNvSpPr>
          <p:nvPr>
            <p:ph type="sldNum" idx="10"/>
          </p:nvPr>
        </p:nvSpPr>
        <p:spPr/>
        <p:txBody>
          <a:bodyPr/>
          <a:lstStyle/>
          <a:p>
            <a:pPr algn="ctr"/>
            <a:fld id="{238C149D-0535-40A5-ACF5-559DDFAE2899}" type="slidenum">
              <a:rPr lang="en-US" sz="1400" spc="-1" smtClean="0">
                <a:latin typeface="Times New Roman"/>
              </a:rPr>
              <a:pPr algn="ctr"/>
              <a:t>17</a:t>
            </a:fld>
            <a:endParaRPr lang="en-US" sz="1400" spc="-1" dirty="0">
              <a:latin typeface="Times New Roman"/>
            </a:endParaRPr>
          </a:p>
        </p:txBody>
      </p:sp>
    </p:spTree>
    <p:extLst>
      <p:ext uri="{BB962C8B-B14F-4D97-AF65-F5344CB8AC3E}">
        <p14:creationId xmlns:p14="http://schemas.microsoft.com/office/powerpoint/2010/main" val="150770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a:srcRect b="31008"/>
          <a:stretch>
            <a:fillRect/>
          </a:stretch>
        </p:blipFill>
        <p:spPr bwMode="auto">
          <a:xfrm>
            <a:off x="886269" y="2469687"/>
            <a:ext cx="9549502" cy="4816484"/>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IN" sz="3200" b="1" dirty="0">
                <a:solidFill>
                  <a:srgbClr val="775F55"/>
                </a:solidFill>
                <a:latin typeface="Arial" panose="020B0604020202020204" pitchFamily="34" charset="0"/>
                <a:cs typeface="Arial" panose="020B0604020202020204" pitchFamily="34" charset="0"/>
              </a:rPr>
              <a:t>Inter Unit Communication workitem</a:t>
            </a:r>
            <a:endParaRPr lang="en-US" sz="3200" b="1" dirty="0">
              <a:solidFill>
                <a:srgbClr val="775F55"/>
              </a:solidFill>
              <a:latin typeface="Arial" panose="020B0604020202020204" pitchFamily="34" charset="0"/>
              <a:cs typeface="Arial" panose="020B0604020202020204" pitchFamily="34" charset="0"/>
            </a:endParaRPr>
          </a:p>
        </p:txBody>
      </p:sp>
      <p:sp>
        <p:nvSpPr>
          <p:cNvPr id="5" name="Flowchart: Process 4"/>
          <p:cNvSpPr/>
          <p:nvPr/>
        </p:nvSpPr>
        <p:spPr>
          <a:xfrm>
            <a:off x="899885" y="5280297"/>
            <a:ext cx="9535885" cy="888274"/>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IN" sz="2160" dirty="0"/>
          </a:p>
        </p:txBody>
      </p:sp>
      <p:sp>
        <p:nvSpPr>
          <p:cNvPr id="3" name="Rounded Rectangular Callout 2"/>
          <p:cNvSpPr/>
          <p:nvPr/>
        </p:nvSpPr>
        <p:spPr>
          <a:xfrm>
            <a:off x="4285796" y="4968966"/>
            <a:ext cx="5212080" cy="1097280"/>
          </a:xfrm>
          <a:prstGeom prst="wedgeRoundRectCallout">
            <a:avLst>
              <a:gd name="adj1" fmla="val -24818"/>
              <a:gd name="adj2" fmla="val 95278"/>
              <a:gd name="adj3" fmla="val 16667"/>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just"/>
            <a:r>
              <a:rPr lang="en-IN" sz="1680" b="1" dirty="0">
                <a:latin typeface="Arial" panose="020B0604020202020204" pitchFamily="34" charset="0"/>
                <a:cs typeface="Arial" panose="020B0604020202020204" pitchFamily="34" charset="0"/>
              </a:rPr>
              <a:t>Once the content for Communication Report is entered, navigate back to workitem screen. Enter remarks in </a:t>
            </a:r>
            <a:r>
              <a:rPr lang="en-IN" sz="1680" b="1" dirty="0">
                <a:solidFill>
                  <a:srgbClr val="FFFF00"/>
                </a:solidFill>
                <a:latin typeface="Arial" panose="020B0604020202020204" pitchFamily="34" charset="0"/>
                <a:cs typeface="Arial" panose="020B0604020202020204" pitchFamily="34" charset="0"/>
              </a:rPr>
              <a:t>Workflow Notings </a:t>
            </a:r>
            <a:r>
              <a:rPr lang="en-IN" sz="1680" b="1" dirty="0">
                <a:latin typeface="Arial" panose="020B0604020202020204" pitchFamily="34" charset="0"/>
                <a:cs typeface="Arial" panose="020B0604020202020204" pitchFamily="34" charset="0"/>
              </a:rPr>
              <a:t>and click on </a:t>
            </a:r>
            <a:r>
              <a:rPr lang="en-IN" sz="1680" b="1" dirty="0">
                <a:solidFill>
                  <a:srgbClr val="FFFF00"/>
                </a:solidFill>
                <a:latin typeface="Arial" panose="020B0604020202020204" pitchFamily="34" charset="0"/>
                <a:cs typeface="Arial" panose="020B0604020202020204" pitchFamily="34" charset="0"/>
              </a:rPr>
              <a:t>Submit  </a:t>
            </a:r>
            <a:r>
              <a:rPr lang="en-IN" sz="1680" b="1" dirty="0">
                <a:solidFill>
                  <a:schemeClr val="bg1">
                    <a:lumMod val="95000"/>
                  </a:schemeClr>
                </a:solidFill>
                <a:latin typeface="Arial" panose="020B0604020202020204" pitchFamily="34" charset="0"/>
                <a:cs typeface="Arial" panose="020B0604020202020204" pitchFamily="34" charset="0"/>
              </a:rPr>
              <a:t>button</a:t>
            </a:r>
          </a:p>
        </p:txBody>
      </p:sp>
      <p:sp>
        <p:nvSpPr>
          <p:cNvPr id="7" name="Rounded Rectangular Callout 6"/>
          <p:cNvSpPr/>
          <p:nvPr/>
        </p:nvSpPr>
        <p:spPr>
          <a:xfrm>
            <a:off x="3434896" y="4095387"/>
            <a:ext cx="3299733" cy="737870"/>
          </a:xfrm>
          <a:prstGeom prst="wedgeRoundRectCallout">
            <a:avLst>
              <a:gd name="adj1" fmla="val -47773"/>
              <a:gd name="adj2" fmla="val 105695"/>
              <a:gd name="adj3" fmla="val 16667"/>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just"/>
            <a:r>
              <a:rPr lang="en-IN" sz="1680" b="1" dirty="0">
                <a:latin typeface="Arial" panose="020B0604020202020204" pitchFamily="34" charset="0"/>
                <a:cs typeface="Arial" panose="020B0604020202020204" pitchFamily="34" charset="0"/>
              </a:rPr>
              <a:t>Enter details in </a:t>
            </a:r>
            <a:r>
              <a:rPr lang="en-IN" sz="1680" b="1" dirty="0">
                <a:solidFill>
                  <a:srgbClr val="FFFF00"/>
                </a:solidFill>
                <a:latin typeface="Arial" panose="020B0604020202020204" pitchFamily="34" charset="0"/>
                <a:cs typeface="Arial" panose="020B0604020202020204" pitchFamily="34" charset="0"/>
              </a:rPr>
              <a:t>Workflow Notings</a:t>
            </a:r>
          </a:p>
        </p:txBody>
      </p:sp>
      <p:sp>
        <p:nvSpPr>
          <p:cNvPr id="8" name="Slide Number Placeholder 7"/>
          <p:cNvSpPr>
            <a:spLocks noGrp="1"/>
          </p:cNvSpPr>
          <p:nvPr>
            <p:ph type="sldNum" idx="10"/>
          </p:nvPr>
        </p:nvSpPr>
        <p:spPr/>
        <p:txBody>
          <a:bodyPr/>
          <a:lstStyle/>
          <a:p>
            <a:pPr algn="ctr"/>
            <a:fld id="{238C149D-0535-40A5-ACF5-559DDFAE2899}" type="slidenum">
              <a:rPr lang="en-US" sz="1400" spc="-1" smtClean="0">
                <a:latin typeface="Times New Roman"/>
              </a:rPr>
              <a:pPr algn="ctr"/>
              <a:t>18</a:t>
            </a:fld>
            <a:endParaRPr lang="en-US" sz="1400" spc="-1" dirty="0">
              <a:latin typeface="Times New Roman"/>
            </a:endParaRPr>
          </a:p>
        </p:txBody>
      </p:sp>
    </p:spTree>
    <p:extLst>
      <p:ext uri="{BB962C8B-B14F-4D97-AF65-F5344CB8AC3E}">
        <p14:creationId xmlns:p14="http://schemas.microsoft.com/office/powerpoint/2010/main" val="380905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srcRect/>
          <a:stretch>
            <a:fillRect/>
          </a:stretch>
        </p:blipFill>
        <p:spPr bwMode="auto">
          <a:xfrm>
            <a:off x="290286" y="2182395"/>
            <a:ext cx="10871200" cy="5611776"/>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IN" sz="3200" b="1" dirty="0">
                <a:solidFill>
                  <a:srgbClr val="775F55"/>
                </a:solidFill>
                <a:latin typeface="Arial" panose="020B0604020202020204" pitchFamily="34" charset="0"/>
                <a:cs typeface="Arial" panose="020B0604020202020204" pitchFamily="34" charset="0"/>
              </a:rPr>
              <a:t>Penalty worklist (Range)</a:t>
            </a:r>
          </a:p>
        </p:txBody>
      </p:sp>
      <p:sp>
        <p:nvSpPr>
          <p:cNvPr id="5" name="CustomShape 3"/>
          <p:cNvSpPr/>
          <p:nvPr/>
        </p:nvSpPr>
        <p:spPr>
          <a:xfrm>
            <a:off x="2444213" y="6307907"/>
            <a:ext cx="1280160" cy="365760"/>
          </a:xfrm>
          <a:prstGeom prst="rect">
            <a:avLst/>
          </a:prstGeom>
          <a:noFill/>
          <a:ln w="38100">
            <a:solidFill>
              <a:srgbClr val="FF0000"/>
            </a:solidFill>
          </a:ln>
        </p:spPr>
        <p:style>
          <a:lnRef idx="1">
            <a:schemeClr val="accent6"/>
          </a:lnRef>
          <a:fillRef idx="3">
            <a:schemeClr val="accent6"/>
          </a:fillRef>
          <a:effectRef idx="2">
            <a:schemeClr val="accent6"/>
          </a:effectRef>
          <a:fontRef idx="minor">
            <a:schemeClr val="lt1"/>
          </a:fontRef>
        </p:style>
      </p:sp>
      <p:sp>
        <p:nvSpPr>
          <p:cNvPr id="6" name="CustomShape 4"/>
          <p:cNvSpPr/>
          <p:nvPr/>
        </p:nvSpPr>
        <p:spPr>
          <a:xfrm>
            <a:off x="3815813" y="4353572"/>
            <a:ext cx="3571967" cy="978764"/>
          </a:xfrm>
          <a:prstGeom prst="wedgeRoundRectCallout">
            <a:avLst>
              <a:gd name="adj1" fmla="val -71080"/>
              <a:gd name="adj2" fmla="val 158955"/>
              <a:gd name="adj3" fmla="val 16667"/>
            </a:avLst>
          </a:prstGeom>
          <a:ln/>
        </p:spPr>
        <p:style>
          <a:lnRef idx="1">
            <a:schemeClr val="accent2"/>
          </a:lnRef>
          <a:fillRef idx="3">
            <a:schemeClr val="accent2"/>
          </a:fillRef>
          <a:effectRef idx="2">
            <a:schemeClr val="accent2"/>
          </a:effectRef>
          <a:fontRef idx="minor">
            <a:schemeClr val="lt1"/>
          </a:fontRef>
        </p:style>
        <p:txBody>
          <a:bodyPr wrap="square" lIns="108000" tIns="54000" rIns="108000" bIns="54000" anchor="ctr">
            <a:spAutoFit/>
          </a:bodyPr>
          <a:lstStyle/>
          <a:p>
            <a:pPr algn="ctr">
              <a:lnSpc>
                <a:spcPct val="100000"/>
              </a:lnSpc>
            </a:pPr>
            <a:r>
              <a:rPr lang="en-US" sz="1680" b="1" spc="-1" dirty="0">
                <a:solidFill>
                  <a:schemeClr val="bg1"/>
                </a:solidFill>
                <a:latin typeface="Arial"/>
              </a:rPr>
              <a:t>Click  on </a:t>
            </a:r>
            <a:r>
              <a:rPr lang="en-US" sz="1680" b="1" spc="-1" dirty="0">
                <a:solidFill>
                  <a:srgbClr val="FFFF00"/>
                </a:solidFill>
                <a:latin typeface="Arial"/>
              </a:rPr>
              <a:t>Subject link </a:t>
            </a:r>
            <a:r>
              <a:rPr lang="en-US" sz="1680" b="1" spc="-1" dirty="0">
                <a:solidFill>
                  <a:schemeClr val="bg1"/>
                </a:solidFill>
                <a:latin typeface="Arial"/>
              </a:rPr>
              <a:t>to navigate to Inter Unit Communication workitem</a:t>
            </a:r>
            <a:endParaRPr lang="en-US" sz="1680" spc="-1" dirty="0">
              <a:solidFill>
                <a:schemeClr val="bg1"/>
              </a:solidFill>
              <a:latin typeface="Arial"/>
            </a:endParaRPr>
          </a:p>
        </p:txBody>
      </p:sp>
      <p:sp>
        <p:nvSpPr>
          <p:cNvPr id="8" name="Slide Number Placeholder 7"/>
          <p:cNvSpPr>
            <a:spLocks noGrp="1"/>
          </p:cNvSpPr>
          <p:nvPr>
            <p:ph type="sldNum" idx="10"/>
          </p:nvPr>
        </p:nvSpPr>
        <p:spPr/>
        <p:txBody>
          <a:bodyPr/>
          <a:lstStyle/>
          <a:p>
            <a:pPr algn="ctr"/>
            <a:fld id="{238C149D-0535-40A5-ACF5-559DDFAE2899}" type="slidenum">
              <a:rPr lang="en-US" sz="1400" spc="-1" smtClean="0">
                <a:latin typeface="Times New Roman"/>
              </a:rPr>
              <a:pPr algn="ctr"/>
              <a:t>19</a:t>
            </a:fld>
            <a:endParaRPr lang="en-US" sz="1400" spc="-1" dirty="0">
              <a:latin typeface="Times New Roman"/>
            </a:endParaRPr>
          </a:p>
        </p:txBody>
      </p:sp>
    </p:spTree>
    <p:extLst>
      <p:ext uri="{BB962C8B-B14F-4D97-AF65-F5344CB8AC3E}">
        <p14:creationId xmlns:p14="http://schemas.microsoft.com/office/powerpoint/2010/main" val="188507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75871" y="5989854"/>
            <a:ext cx="9260115" cy="132534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r>
              <a:rPr lang="en-IN" b="1" dirty="0"/>
              <a:t>Note: </a:t>
            </a:r>
            <a:r>
              <a:rPr lang="en-IN" b="1" dirty="0">
                <a:solidFill>
                  <a:srgbClr val="FFFF00"/>
                </a:solidFill>
              </a:rPr>
              <a:t>Communications under this functionality shall not be part of Case History/Notings of Main Penalty workitem. </a:t>
            </a:r>
            <a:r>
              <a:rPr lang="en-IN" dirty="0"/>
              <a:t>Therefore, this functionality may be used primarily for reminders or other communication etc and not for making references or for other processes for which there are specific functionalities in ITBA.</a:t>
            </a:r>
            <a:endParaRPr lang="en-US" dirty="0"/>
          </a:p>
        </p:txBody>
      </p:sp>
      <p:sp>
        <p:nvSpPr>
          <p:cNvPr id="15" name="Rectangle 14"/>
          <p:cNvSpPr/>
          <p:nvPr/>
        </p:nvSpPr>
        <p:spPr>
          <a:xfrm>
            <a:off x="1087663" y="4532085"/>
            <a:ext cx="9260115" cy="137160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IN" dirty="0"/>
              <a:t>Communication can be done by logged on user at the same level i.e. AO of </a:t>
            </a:r>
            <a:r>
              <a:rPr lang="en-IN" b="1" dirty="0"/>
              <a:t>Assessment Unit</a:t>
            </a:r>
            <a:r>
              <a:rPr lang="en-IN" dirty="0"/>
              <a:t> can communicate with AO of other units i.e. </a:t>
            </a:r>
            <a:r>
              <a:rPr lang="en-IN" b="1" dirty="0">
                <a:solidFill>
                  <a:srgbClr val="FFFF00"/>
                </a:solidFill>
              </a:rPr>
              <a:t>Review Unit, Technical Unit </a:t>
            </a:r>
            <a:r>
              <a:rPr lang="en-IN" dirty="0"/>
              <a:t>likewise </a:t>
            </a:r>
            <a:r>
              <a:rPr lang="en-IN" b="1" dirty="0">
                <a:solidFill>
                  <a:srgbClr val="FFFF00"/>
                </a:solidFill>
              </a:rPr>
              <a:t>Range</a:t>
            </a:r>
            <a:r>
              <a:rPr lang="en-IN" dirty="0"/>
              <a:t> to </a:t>
            </a:r>
            <a:r>
              <a:rPr lang="en-IN" b="1" dirty="0">
                <a:solidFill>
                  <a:srgbClr val="FFFF00"/>
                </a:solidFill>
              </a:rPr>
              <a:t>Range</a:t>
            </a:r>
            <a:r>
              <a:rPr lang="en-IN" dirty="0"/>
              <a:t> or  </a:t>
            </a:r>
            <a:r>
              <a:rPr lang="en-IN" b="1" dirty="0">
                <a:solidFill>
                  <a:srgbClr val="66FF33"/>
                </a:solidFill>
              </a:rPr>
              <a:t>PCIT/CIT</a:t>
            </a:r>
            <a:r>
              <a:rPr lang="en-IN" b="1" dirty="0"/>
              <a:t> to </a:t>
            </a:r>
            <a:r>
              <a:rPr lang="en-IN" b="1" dirty="0">
                <a:solidFill>
                  <a:srgbClr val="66FF33"/>
                </a:solidFill>
              </a:rPr>
              <a:t>PCIT/CIT</a:t>
            </a:r>
            <a:r>
              <a:rPr lang="en-IN" dirty="0"/>
              <a:t> or </a:t>
            </a:r>
            <a:r>
              <a:rPr lang="en-IN" b="1" dirty="0">
                <a:solidFill>
                  <a:srgbClr val="9563DF"/>
                </a:solidFill>
              </a:rPr>
              <a:t>CCIT</a:t>
            </a:r>
            <a:r>
              <a:rPr lang="en-IN" dirty="0">
                <a:solidFill>
                  <a:schemeClr val="bg2">
                    <a:lumMod val="75000"/>
                  </a:schemeClr>
                </a:solidFill>
              </a:rPr>
              <a:t> </a:t>
            </a:r>
            <a:r>
              <a:rPr lang="en-IN" dirty="0"/>
              <a:t>to </a:t>
            </a:r>
            <a:r>
              <a:rPr lang="en-IN" b="1" dirty="0">
                <a:solidFill>
                  <a:srgbClr val="9563DF"/>
                </a:solidFill>
              </a:rPr>
              <a:t>CCIT</a:t>
            </a:r>
            <a:r>
              <a:rPr lang="en-IN" dirty="0"/>
              <a:t> or </a:t>
            </a:r>
            <a:r>
              <a:rPr lang="en-IN" b="1" dirty="0">
                <a:solidFill>
                  <a:srgbClr val="33CCFF"/>
                </a:solidFill>
              </a:rPr>
              <a:t>PCCIT</a:t>
            </a:r>
            <a:r>
              <a:rPr lang="en-IN" dirty="0"/>
              <a:t> to </a:t>
            </a:r>
            <a:r>
              <a:rPr lang="en-IN" b="1" dirty="0">
                <a:solidFill>
                  <a:srgbClr val="33CCFF"/>
                </a:solidFill>
              </a:rPr>
              <a:t>PCCIT</a:t>
            </a:r>
            <a:r>
              <a:rPr lang="en-IN" dirty="0">
                <a:solidFill>
                  <a:srgbClr val="33CCFF"/>
                </a:solidFill>
              </a:rPr>
              <a:t> </a:t>
            </a:r>
            <a:r>
              <a:rPr lang="en-IN" dirty="0"/>
              <a:t>in various units.</a:t>
            </a:r>
            <a:endParaRPr lang="en-US" dirty="0"/>
          </a:p>
        </p:txBody>
      </p:sp>
      <p:sp>
        <p:nvSpPr>
          <p:cNvPr id="16" name="Rectangle 15"/>
          <p:cNvSpPr/>
          <p:nvPr/>
        </p:nvSpPr>
        <p:spPr>
          <a:xfrm>
            <a:off x="1100363" y="3431721"/>
            <a:ext cx="9260115" cy="1016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r>
              <a:rPr lang="en-IN" dirty="0"/>
              <a:t>The communication between various units i.e. </a:t>
            </a:r>
            <a:r>
              <a:rPr lang="en-IN" b="1" dirty="0">
                <a:solidFill>
                  <a:srgbClr val="FFFF00"/>
                </a:solidFill>
              </a:rPr>
              <a:t>Assessment Unit, Review Unit &amp; Technical Unit </a:t>
            </a:r>
            <a:r>
              <a:rPr lang="en-IN" dirty="0"/>
              <a:t>would be done through </a:t>
            </a:r>
            <a:r>
              <a:rPr lang="en-IN" b="1" dirty="0">
                <a:solidFill>
                  <a:srgbClr val="FFFF00"/>
                </a:solidFill>
              </a:rPr>
              <a:t>National Faceless Assessment Centre</a:t>
            </a:r>
            <a:r>
              <a:rPr lang="en-IN" dirty="0"/>
              <a:t>.</a:t>
            </a:r>
            <a:endParaRPr lang="en-US" dirty="0"/>
          </a:p>
        </p:txBody>
      </p:sp>
      <p:sp>
        <p:nvSpPr>
          <p:cNvPr id="17" name="Rectangle 16"/>
          <p:cNvSpPr/>
          <p:nvPr/>
        </p:nvSpPr>
        <p:spPr>
          <a:xfrm>
            <a:off x="1099457" y="2303234"/>
            <a:ext cx="9260115" cy="103142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r>
              <a:rPr lang="en-IN" b="1" dirty="0">
                <a:solidFill>
                  <a:srgbClr val="FFFF00"/>
                </a:solidFill>
              </a:rPr>
              <a:t>Inter Unit communication </a:t>
            </a:r>
            <a:r>
              <a:rPr lang="en-IN" dirty="0"/>
              <a:t>functionality is now made available in </a:t>
            </a:r>
            <a:r>
              <a:rPr lang="en-IN" b="1" dirty="0">
                <a:solidFill>
                  <a:srgbClr val="FFFF00"/>
                </a:solidFill>
              </a:rPr>
              <a:t>Faceless Penalty </a:t>
            </a:r>
            <a:r>
              <a:rPr lang="en-IN" dirty="0"/>
              <a:t>for communication between various units in faceless manner.</a:t>
            </a:r>
            <a:endParaRPr lang="en-US" dirty="0"/>
          </a:p>
        </p:txBody>
      </p:sp>
      <p:pic>
        <p:nvPicPr>
          <p:cNvPr id="19" name="Picture 18"/>
          <p:cNvPicPr/>
          <p:nvPr/>
        </p:nvPicPr>
        <p:blipFill>
          <a:blip r:embed="rId3"/>
          <a:srcRect t="13337" r="76033" b="27390"/>
          <a:stretch>
            <a:fillRect/>
          </a:stretch>
        </p:blipFill>
        <p:spPr bwMode="auto">
          <a:xfrm>
            <a:off x="3075325" y="2662110"/>
            <a:ext cx="4486618" cy="4362804"/>
          </a:xfrm>
          <a:prstGeom prst="rect">
            <a:avLst/>
          </a:prstGeom>
          <a:noFill/>
          <a:ln w="9525">
            <a:noFill/>
            <a:miter lim="800000"/>
            <a:headEnd/>
            <a:tailEnd/>
          </a:ln>
        </p:spPr>
      </p:pic>
      <p:sp>
        <p:nvSpPr>
          <p:cNvPr id="12" name="Rectangle 11"/>
          <p:cNvSpPr/>
          <p:nvPr/>
        </p:nvSpPr>
        <p:spPr>
          <a:xfrm>
            <a:off x="3091543" y="6104030"/>
            <a:ext cx="3962400" cy="36934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ular Callout 12"/>
          <p:cNvSpPr/>
          <p:nvPr/>
        </p:nvSpPr>
        <p:spPr>
          <a:xfrm>
            <a:off x="7112000" y="4025900"/>
            <a:ext cx="3111500" cy="1206500"/>
          </a:xfrm>
          <a:prstGeom prst="wedgeRoundRectCallout">
            <a:avLst>
              <a:gd name="adj1" fmla="val -67771"/>
              <a:gd name="adj2" fmla="val 121943"/>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N" b="1" dirty="0">
                <a:ln w="11430"/>
                <a:solidFill>
                  <a:schemeClr val="bg1"/>
                </a:solidFill>
                <a:effectLst>
                  <a:outerShdw blurRad="50800" dist="39000" dir="5460000" algn="tl">
                    <a:srgbClr val="000000">
                      <a:alpha val="38000"/>
                    </a:srgbClr>
                  </a:outerShdw>
                </a:effectLst>
              </a:rPr>
              <a:t>Click on </a:t>
            </a:r>
            <a:r>
              <a:rPr lang="en-IN" b="1" dirty="0">
                <a:ln w="11430"/>
                <a:solidFill>
                  <a:srgbClr val="FFFF00"/>
                </a:solidFill>
                <a:effectLst>
                  <a:outerShdw blurRad="50800" dist="39000" dir="5460000" algn="tl">
                    <a:srgbClr val="000000">
                      <a:alpha val="38000"/>
                    </a:srgbClr>
                  </a:outerShdw>
                </a:effectLst>
              </a:rPr>
              <a:t>Inter Unit Communication </a:t>
            </a:r>
            <a:r>
              <a:rPr lang="en-IN" b="1" dirty="0">
                <a:ln w="11430"/>
                <a:solidFill>
                  <a:schemeClr val="bg1"/>
                </a:solidFill>
                <a:effectLst>
                  <a:outerShdw blurRad="50800" dist="39000" dir="5460000" algn="tl">
                    <a:srgbClr val="000000">
                      <a:alpha val="38000"/>
                    </a:srgbClr>
                  </a:outerShdw>
                </a:effectLst>
              </a:rPr>
              <a:t>link</a:t>
            </a:r>
            <a:endParaRPr lang="en-US" b="1" dirty="0">
              <a:ln w="11430"/>
              <a:solidFill>
                <a:schemeClr val="bg1"/>
              </a:solidFill>
              <a:effectLst>
                <a:outerShdw blurRad="50800" dist="39000" dir="5460000" algn="tl">
                  <a:srgbClr val="000000">
                    <a:alpha val="38000"/>
                  </a:srgbClr>
                </a:outerShdw>
              </a:effectLst>
            </a:endParaRPr>
          </a:p>
        </p:txBody>
      </p:sp>
      <p:sp>
        <p:nvSpPr>
          <p:cNvPr id="4" name="Title 3"/>
          <p:cNvSpPr>
            <a:spLocks noGrp="1"/>
          </p:cNvSpPr>
          <p:nvPr>
            <p:ph type="title"/>
          </p:nvPr>
        </p:nvSpPr>
        <p:spPr/>
        <p:txBody>
          <a:bodyPr>
            <a:normAutofit/>
          </a:bodyPr>
          <a:lstStyle/>
          <a:p>
            <a:r>
              <a:rPr lang="en-IN" sz="3200" b="1" spc="-1" dirty="0">
                <a:solidFill>
                  <a:srgbClr val="775F55"/>
                </a:solidFill>
                <a:latin typeface="Arial" panose="020B0604020202020204" pitchFamily="34" charset="0"/>
                <a:cs typeface="Arial" panose="020B0604020202020204" pitchFamily="34" charset="0"/>
              </a:rPr>
              <a:t>Inter Unit Communication</a:t>
            </a:r>
            <a:endParaRPr lang="en-US" sz="3200" dirty="0">
              <a:solidFill>
                <a:srgbClr val="775F55"/>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idx="10"/>
          </p:nvPr>
        </p:nvSpPr>
        <p:spPr/>
        <p:txBody>
          <a:bodyPr/>
          <a:lstStyle/>
          <a:p>
            <a:pPr algn="ctr"/>
            <a:fld id="{238C149D-0535-40A5-ACF5-559DDFAE2899}" type="slidenum">
              <a:rPr lang="en-US" sz="1400" spc="-1" smtClean="0">
                <a:latin typeface="Times New Roman"/>
              </a:rPr>
              <a:pPr algn="ctr"/>
              <a:t>2</a:t>
            </a:fld>
            <a:endParaRPr lang="en-US" sz="1400" spc="-1" dirty="0">
              <a:latin typeface="Times New Roman"/>
            </a:endParaRPr>
          </a:p>
        </p:txBody>
      </p:sp>
      <p:sp>
        <p:nvSpPr>
          <p:cNvPr id="18" name="Rectangle 17"/>
          <p:cNvSpPr/>
          <p:nvPr/>
        </p:nvSpPr>
        <p:spPr>
          <a:xfrm>
            <a:off x="1248228" y="1905000"/>
            <a:ext cx="8801100" cy="43815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IN" dirty="0">
                <a:solidFill>
                  <a:schemeClr val="bg1"/>
                </a:solidFill>
              </a:rPr>
              <a:t>Navigate to ITBA Portal </a:t>
            </a:r>
            <a:r>
              <a:rPr lang="en-IN" dirty="0">
                <a:solidFill>
                  <a:schemeClr val="bg1"/>
                </a:solidFill>
                <a:sym typeface="Wingdings" pitchFamily="2" charset="2"/>
              </a:rPr>
              <a:t> </a:t>
            </a:r>
            <a:r>
              <a:rPr lang="en-IN" b="1" dirty="0">
                <a:solidFill>
                  <a:schemeClr val="bg1"/>
                </a:solidFill>
                <a:sym typeface="Wingdings" pitchFamily="2" charset="2"/>
              </a:rPr>
              <a:t>Penalty</a:t>
            </a:r>
            <a:r>
              <a:rPr lang="en-IN" dirty="0">
                <a:solidFill>
                  <a:schemeClr val="bg1"/>
                </a:solidFill>
                <a:sym typeface="Wingdings" pitchFamily="2" charset="2"/>
              </a:rPr>
              <a:t> Menu </a:t>
            </a:r>
            <a:r>
              <a:rPr lang="en-IN" b="1" dirty="0">
                <a:solidFill>
                  <a:schemeClr val="bg1"/>
                </a:solidFill>
                <a:sym typeface="Wingdings" pitchFamily="2" charset="2"/>
              </a:rPr>
              <a:t> </a:t>
            </a:r>
            <a:r>
              <a:rPr lang="en-IN" b="1" dirty="0">
                <a:solidFill>
                  <a:srgbClr val="FFFF00"/>
                </a:solidFill>
                <a:sym typeface="Wingdings" pitchFamily="2" charset="2"/>
              </a:rPr>
              <a:t>Inter Unit Communication</a:t>
            </a:r>
            <a:endParaRPr lang="en-US" b="1" dirty="0">
              <a:solidFill>
                <a:srgbClr val="FFFF00"/>
              </a:solidFill>
            </a:endParaRPr>
          </a:p>
        </p:txBody>
      </p:sp>
    </p:spTree>
    <p:extLst>
      <p:ext uri="{BB962C8B-B14F-4D97-AF65-F5344CB8AC3E}">
        <p14:creationId xmlns:p14="http://schemas.microsoft.com/office/powerpoint/2010/main" val="172893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2" grpId="0" animBg="1"/>
      <p:bldP spid="13"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a:srcRect b="32817"/>
          <a:stretch>
            <a:fillRect/>
          </a:stretch>
        </p:blipFill>
        <p:spPr bwMode="auto">
          <a:xfrm>
            <a:off x="218613" y="2238620"/>
            <a:ext cx="11029958" cy="4757265"/>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IN" sz="3200" b="1" dirty="0">
                <a:solidFill>
                  <a:srgbClr val="775F55"/>
                </a:solidFill>
                <a:latin typeface="Arial" panose="020B0604020202020204" pitchFamily="34" charset="0"/>
                <a:cs typeface="Arial" panose="020B0604020202020204" pitchFamily="34" charset="0"/>
              </a:rPr>
              <a:t>Inter Unit Communication workitem (Range)</a:t>
            </a:r>
          </a:p>
        </p:txBody>
      </p:sp>
      <p:sp>
        <p:nvSpPr>
          <p:cNvPr id="5" name="Flowchart: Process 4"/>
          <p:cNvSpPr/>
          <p:nvPr/>
        </p:nvSpPr>
        <p:spPr>
          <a:xfrm>
            <a:off x="4064000" y="4353376"/>
            <a:ext cx="3294743" cy="450851"/>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IN" sz="2160" dirty="0"/>
          </a:p>
        </p:txBody>
      </p:sp>
      <p:sp>
        <p:nvSpPr>
          <p:cNvPr id="8" name="Rounded Rectangular Callout 7"/>
          <p:cNvSpPr/>
          <p:nvPr/>
        </p:nvSpPr>
        <p:spPr>
          <a:xfrm>
            <a:off x="6579762" y="5188063"/>
            <a:ext cx="3611880" cy="843551"/>
          </a:xfrm>
          <a:prstGeom prst="wedgeRoundRectCallout">
            <a:avLst>
              <a:gd name="adj1" fmla="val -45113"/>
              <a:gd name="adj2" fmla="val -106359"/>
              <a:gd name="adj3" fmla="val 16667"/>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just"/>
            <a:r>
              <a:rPr lang="en-IN" sz="1680" b="1" dirty="0">
                <a:latin typeface="Arial" panose="020B0604020202020204" pitchFamily="34" charset="0"/>
                <a:cs typeface="Arial" panose="020B0604020202020204" pitchFamily="34" charset="0"/>
              </a:rPr>
              <a:t>Click on </a:t>
            </a:r>
            <a:r>
              <a:rPr lang="en-IN" sz="1680" b="1" dirty="0">
                <a:solidFill>
                  <a:srgbClr val="FFFF00"/>
                </a:solidFill>
                <a:latin typeface="Arial" panose="020B0604020202020204" pitchFamily="34" charset="0"/>
                <a:cs typeface="Arial" panose="020B0604020202020204" pitchFamily="34" charset="0"/>
              </a:rPr>
              <a:t>Case History/Notings </a:t>
            </a:r>
            <a:r>
              <a:rPr lang="en-IN" sz="1680" b="1" dirty="0">
                <a:latin typeface="Arial" panose="020B0604020202020204" pitchFamily="34" charset="0"/>
                <a:cs typeface="Arial" panose="020B0604020202020204" pitchFamily="34" charset="0"/>
              </a:rPr>
              <a:t>to view the workflow history of the workitem</a:t>
            </a:r>
          </a:p>
        </p:txBody>
      </p:sp>
      <p:sp>
        <p:nvSpPr>
          <p:cNvPr id="9" name="Rounded Rectangular Callout 8"/>
          <p:cNvSpPr/>
          <p:nvPr/>
        </p:nvSpPr>
        <p:spPr>
          <a:xfrm>
            <a:off x="5924005" y="3155070"/>
            <a:ext cx="3063240" cy="843551"/>
          </a:xfrm>
          <a:prstGeom prst="wedgeRoundRectCallout">
            <a:avLst>
              <a:gd name="adj1" fmla="val -56231"/>
              <a:gd name="adj2" fmla="val 106785"/>
              <a:gd name="adj3" fmla="val 16667"/>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just"/>
            <a:r>
              <a:rPr lang="en-IN" sz="1680" b="1" dirty="0">
                <a:latin typeface="Arial" panose="020B0604020202020204" pitchFamily="34" charset="0"/>
                <a:cs typeface="Arial" panose="020B0604020202020204" pitchFamily="34" charset="0"/>
              </a:rPr>
              <a:t>Click on </a:t>
            </a:r>
            <a:r>
              <a:rPr lang="en-IN" sz="1680" b="1" dirty="0">
                <a:solidFill>
                  <a:srgbClr val="FFFF00"/>
                </a:solidFill>
                <a:latin typeface="Arial" panose="020B0604020202020204" pitchFamily="34" charset="0"/>
                <a:cs typeface="Arial" panose="020B0604020202020204" pitchFamily="34" charset="0"/>
              </a:rPr>
              <a:t>Attachments</a:t>
            </a:r>
            <a:r>
              <a:rPr lang="en-IN" sz="1680" b="1" dirty="0">
                <a:latin typeface="Arial" panose="020B0604020202020204" pitchFamily="34" charset="0"/>
                <a:cs typeface="Arial" panose="020B0604020202020204" pitchFamily="34" charset="0"/>
              </a:rPr>
              <a:t> to add any supporting documents</a:t>
            </a:r>
          </a:p>
        </p:txBody>
      </p:sp>
      <p:sp>
        <p:nvSpPr>
          <p:cNvPr id="7" name="Rounded Rectangular Callout 6"/>
          <p:cNvSpPr/>
          <p:nvPr/>
        </p:nvSpPr>
        <p:spPr>
          <a:xfrm>
            <a:off x="1064622" y="3079874"/>
            <a:ext cx="3829889" cy="1034862"/>
          </a:xfrm>
          <a:prstGeom prst="wedgeRoundRectCallout">
            <a:avLst>
              <a:gd name="adj1" fmla="val 45975"/>
              <a:gd name="adj2" fmla="val 88178"/>
              <a:gd name="adj3" fmla="val 16667"/>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just"/>
            <a:r>
              <a:rPr lang="en-IN" sz="1680" b="1" dirty="0">
                <a:latin typeface="Arial" panose="020B0604020202020204" pitchFamily="34" charset="0"/>
                <a:cs typeface="Arial" panose="020B0604020202020204" pitchFamily="34" charset="0"/>
              </a:rPr>
              <a:t>Click on </a:t>
            </a:r>
            <a:r>
              <a:rPr lang="en-IN" sz="1680" b="1" dirty="0">
                <a:solidFill>
                  <a:srgbClr val="FFFF00"/>
                </a:solidFill>
                <a:latin typeface="Arial" panose="020B0604020202020204" pitchFamily="34" charset="0"/>
                <a:cs typeface="Arial" panose="020B0604020202020204" pitchFamily="34" charset="0"/>
              </a:rPr>
              <a:t>Communication Report </a:t>
            </a:r>
            <a:r>
              <a:rPr lang="en-IN" sz="1680" b="1" dirty="0">
                <a:latin typeface="Arial" panose="020B0604020202020204" pitchFamily="34" charset="0"/>
                <a:cs typeface="Arial" panose="020B0604020202020204" pitchFamily="34" charset="0"/>
              </a:rPr>
              <a:t>to view the Inter Unit Communication Report details entered by AO</a:t>
            </a:r>
          </a:p>
        </p:txBody>
      </p:sp>
      <p:sp>
        <p:nvSpPr>
          <p:cNvPr id="11" name="Slide Number Placeholder 10"/>
          <p:cNvSpPr>
            <a:spLocks noGrp="1"/>
          </p:cNvSpPr>
          <p:nvPr>
            <p:ph type="sldNum" idx="10"/>
          </p:nvPr>
        </p:nvSpPr>
        <p:spPr/>
        <p:txBody>
          <a:bodyPr/>
          <a:lstStyle/>
          <a:p>
            <a:pPr algn="ctr"/>
            <a:fld id="{238C149D-0535-40A5-ACF5-559DDFAE2899}" type="slidenum">
              <a:rPr lang="en-US" sz="1400" spc="-1" smtClean="0">
                <a:latin typeface="Times New Roman"/>
              </a:rPr>
              <a:pPr algn="ctr"/>
              <a:t>20</a:t>
            </a:fld>
            <a:endParaRPr lang="en-US" sz="1400" spc="-1" dirty="0">
              <a:latin typeface="Times New Roman"/>
            </a:endParaRPr>
          </a:p>
        </p:txBody>
      </p:sp>
    </p:spTree>
    <p:extLst>
      <p:ext uri="{BB962C8B-B14F-4D97-AF65-F5344CB8AC3E}">
        <p14:creationId xmlns:p14="http://schemas.microsoft.com/office/powerpoint/2010/main" val="120817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P spid="9" grpId="0" animBg="1"/>
      <p:bldP spid="9" grpId="1"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srcRect t="4468"/>
          <a:stretch>
            <a:fillRect/>
          </a:stretch>
        </p:blipFill>
        <p:spPr bwMode="auto">
          <a:xfrm>
            <a:off x="899886" y="2409371"/>
            <a:ext cx="9158514" cy="4528458"/>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IN" sz="3200" b="1" dirty="0">
                <a:solidFill>
                  <a:srgbClr val="775F55"/>
                </a:solidFill>
              </a:rPr>
              <a:t>Inter Unit Communication Report</a:t>
            </a:r>
          </a:p>
        </p:txBody>
      </p:sp>
      <p:sp>
        <p:nvSpPr>
          <p:cNvPr id="3" name="Flowchart: Process 2"/>
          <p:cNvSpPr/>
          <p:nvPr/>
        </p:nvSpPr>
        <p:spPr>
          <a:xfrm>
            <a:off x="2788920" y="4023360"/>
            <a:ext cx="6126480" cy="1645920"/>
          </a:xfrm>
          <a:prstGeom prst="flowChartProcess">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just"/>
            <a:r>
              <a:rPr lang="en-IN" sz="1680" b="1" dirty="0">
                <a:latin typeface="Arial" panose="020B0604020202020204" pitchFamily="34" charset="0"/>
                <a:cs typeface="Arial" panose="020B0604020202020204" pitchFamily="34" charset="0"/>
              </a:rPr>
              <a:t>The content for the Inter Unit Communication Report will be displayed in read-only mode, In case any changes are required in the report, Range user can use </a:t>
            </a:r>
            <a:r>
              <a:rPr lang="en-IN" sz="1680" b="1" dirty="0">
                <a:solidFill>
                  <a:srgbClr val="FFFF00"/>
                </a:solidFill>
                <a:latin typeface="Arial" panose="020B0604020202020204" pitchFamily="34" charset="0"/>
                <a:cs typeface="Arial" panose="020B0604020202020204" pitchFamily="34" charset="0"/>
              </a:rPr>
              <a:t>Send Back </a:t>
            </a:r>
            <a:r>
              <a:rPr lang="en-IN" sz="1680" b="1" dirty="0">
                <a:latin typeface="Arial" panose="020B0604020202020204" pitchFamily="34" charset="0"/>
                <a:cs typeface="Arial" panose="020B0604020202020204" pitchFamily="34" charset="0"/>
              </a:rPr>
              <a:t>functionality provided in the workitem screen</a:t>
            </a:r>
          </a:p>
        </p:txBody>
      </p:sp>
      <p:sp>
        <p:nvSpPr>
          <p:cNvPr id="6" name="Slide Number Placeholder 5"/>
          <p:cNvSpPr>
            <a:spLocks noGrp="1"/>
          </p:cNvSpPr>
          <p:nvPr>
            <p:ph type="sldNum" idx="10"/>
          </p:nvPr>
        </p:nvSpPr>
        <p:spPr/>
        <p:txBody>
          <a:bodyPr/>
          <a:lstStyle/>
          <a:p>
            <a:pPr algn="ctr"/>
            <a:fld id="{238C149D-0535-40A5-ACF5-559DDFAE2899}" type="slidenum">
              <a:rPr lang="en-US" sz="1400" spc="-1" smtClean="0">
                <a:latin typeface="Times New Roman"/>
              </a:rPr>
              <a:pPr algn="ctr"/>
              <a:t>21</a:t>
            </a:fld>
            <a:endParaRPr lang="en-US" sz="1400" spc="-1" dirty="0">
              <a:latin typeface="Times New Roman"/>
            </a:endParaRPr>
          </a:p>
        </p:txBody>
      </p:sp>
    </p:spTree>
    <p:extLst>
      <p:ext uri="{BB962C8B-B14F-4D97-AF65-F5344CB8AC3E}">
        <p14:creationId xmlns:p14="http://schemas.microsoft.com/office/powerpoint/2010/main" val="270888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srcRect b="30491"/>
          <a:stretch>
            <a:fillRect/>
          </a:stretch>
        </p:blipFill>
        <p:spPr bwMode="auto">
          <a:xfrm>
            <a:off x="712098" y="2156261"/>
            <a:ext cx="10246188" cy="4694482"/>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IN" sz="3200" b="1" dirty="0">
                <a:solidFill>
                  <a:srgbClr val="775F55"/>
                </a:solidFill>
                <a:latin typeface="Arial" panose="020B0604020202020204" pitchFamily="34" charset="0"/>
                <a:cs typeface="Arial" panose="020B0604020202020204" pitchFamily="34" charset="0"/>
              </a:rPr>
              <a:t>Inter Unit Communication workitem</a:t>
            </a:r>
          </a:p>
        </p:txBody>
      </p:sp>
      <p:sp>
        <p:nvSpPr>
          <p:cNvPr id="5" name="Flowchart: Process 4"/>
          <p:cNvSpPr/>
          <p:nvPr/>
        </p:nvSpPr>
        <p:spPr>
          <a:xfrm>
            <a:off x="702762" y="4899561"/>
            <a:ext cx="10182952" cy="822960"/>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IN" sz="2160" dirty="0"/>
          </a:p>
        </p:txBody>
      </p:sp>
      <p:sp>
        <p:nvSpPr>
          <p:cNvPr id="7" name="Rounded Rectangular Callout 6"/>
          <p:cNvSpPr/>
          <p:nvPr/>
        </p:nvSpPr>
        <p:spPr>
          <a:xfrm>
            <a:off x="1856670" y="4692806"/>
            <a:ext cx="3179064" cy="1217772"/>
          </a:xfrm>
          <a:prstGeom prst="wedgeRoundRectCallout">
            <a:avLst>
              <a:gd name="adj1" fmla="val 55340"/>
              <a:gd name="adj2" fmla="val 78982"/>
              <a:gd name="adj3" fmla="val 16667"/>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just"/>
            <a:r>
              <a:rPr lang="en-IN" sz="1680" b="1" dirty="0">
                <a:solidFill>
                  <a:schemeClr val="bg1"/>
                </a:solidFill>
                <a:latin typeface="Arial" panose="020B0604020202020204" pitchFamily="34" charset="0"/>
                <a:cs typeface="Arial" panose="020B0604020202020204" pitchFamily="34" charset="0"/>
              </a:rPr>
              <a:t>Click on </a:t>
            </a:r>
            <a:r>
              <a:rPr lang="en-IN" sz="1680" b="1" dirty="0">
                <a:solidFill>
                  <a:srgbClr val="FFFF00"/>
                </a:solidFill>
                <a:latin typeface="Arial" panose="020B0604020202020204" pitchFamily="34" charset="0"/>
                <a:cs typeface="Arial" panose="020B0604020202020204" pitchFamily="34" charset="0"/>
              </a:rPr>
              <a:t>Approve</a:t>
            </a:r>
            <a:r>
              <a:rPr lang="en-IN" sz="1680" b="1" dirty="0">
                <a:solidFill>
                  <a:schemeClr val="bg1"/>
                </a:solidFill>
                <a:latin typeface="Arial" panose="020B0604020202020204" pitchFamily="34" charset="0"/>
                <a:cs typeface="Arial" panose="020B0604020202020204" pitchFamily="34" charset="0"/>
              </a:rPr>
              <a:t> to approve the generation of Inter Unit Communication Report by AO</a:t>
            </a:r>
          </a:p>
        </p:txBody>
      </p:sp>
      <p:sp>
        <p:nvSpPr>
          <p:cNvPr id="8" name="Rounded Rectangular Callout 7"/>
          <p:cNvSpPr/>
          <p:nvPr/>
        </p:nvSpPr>
        <p:spPr>
          <a:xfrm>
            <a:off x="6404828" y="4484915"/>
            <a:ext cx="4524430" cy="1288674"/>
          </a:xfrm>
          <a:prstGeom prst="wedgeRoundRectCallout">
            <a:avLst>
              <a:gd name="adj1" fmla="val -49464"/>
              <a:gd name="adj2" fmla="val 85914"/>
              <a:gd name="adj3" fmla="val 16667"/>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just"/>
            <a:r>
              <a:rPr lang="en-IN" sz="1680" b="1" dirty="0">
                <a:solidFill>
                  <a:schemeClr val="bg1"/>
                </a:solidFill>
                <a:latin typeface="Arial" panose="020B0604020202020204" pitchFamily="34" charset="0"/>
                <a:cs typeface="Arial" panose="020B0604020202020204" pitchFamily="34" charset="0"/>
              </a:rPr>
              <a:t>Click on </a:t>
            </a:r>
            <a:r>
              <a:rPr lang="en-IN" sz="1680" b="1" dirty="0">
                <a:solidFill>
                  <a:srgbClr val="FFFF00"/>
                </a:solidFill>
                <a:latin typeface="Arial" panose="020B0604020202020204" pitchFamily="34" charset="0"/>
                <a:cs typeface="Arial" panose="020B0604020202020204" pitchFamily="34" charset="0"/>
              </a:rPr>
              <a:t>Send Back </a:t>
            </a:r>
            <a:r>
              <a:rPr lang="en-IN" sz="1680" b="1" dirty="0">
                <a:solidFill>
                  <a:schemeClr val="bg1"/>
                </a:solidFill>
                <a:latin typeface="Arial" panose="020B0604020202020204" pitchFamily="34" charset="0"/>
                <a:cs typeface="Arial" panose="020B0604020202020204" pitchFamily="34" charset="0"/>
                <a:sym typeface="Wingdings" panose="05000000000000000000" pitchFamily="2" charset="2"/>
              </a:rPr>
              <a:t>to send back the workitem to AO for changes/updates to the Communication Report content</a:t>
            </a:r>
          </a:p>
        </p:txBody>
      </p:sp>
      <p:sp>
        <p:nvSpPr>
          <p:cNvPr id="6" name="Rounded Rectangular Callout 5"/>
          <p:cNvSpPr/>
          <p:nvPr/>
        </p:nvSpPr>
        <p:spPr>
          <a:xfrm>
            <a:off x="1739174" y="3857920"/>
            <a:ext cx="4236720" cy="456514"/>
          </a:xfrm>
          <a:prstGeom prst="wedgeRoundRectCallout">
            <a:avLst>
              <a:gd name="adj1" fmla="val -49734"/>
              <a:gd name="adj2" fmla="val 212832"/>
              <a:gd name="adj3" fmla="val 16667"/>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just"/>
            <a:r>
              <a:rPr lang="en-IN" sz="1680" b="1" dirty="0">
                <a:solidFill>
                  <a:schemeClr val="bg1"/>
                </a:solidFill>
                <a:latin typeface="Arial" panose="020B0604020202020204" pitchFamily="34" charset="0"/>
                <a:cs typeface="Arial" panose="020B0604020202020204" pitchFamily="34" charset="0"/>
              </a:rPr>
              <a:t>Enter remarks in </a:t>
            </a:r>
            <a:r>
              <a:rPr lang="en-IN" sz="1680" b="1" dirty="0">
                <a:solidFill>
                  <a:srgbClr val="FFFF00"/>
                </a:solidFill>
                <a:latin typeface="Arial" panose="020B0604020202020204" pitchFamily="34" charset="0"/>
                <a:cs typeface="Arial" panose="020B0604020202020204" pitchFamily="34" charset="0"/>
              </a:rPr>
              <a:t>Workflow Notings</a:t>
            </a:r>
          </a:p>
        </p:txBody>
      </p:sp>
      <p:sp>
        <p:nvSpPr>
          <p:cNvPr id="10" name="Slide Number Placeholder 9"/>
          <p:cNvSpPr>
            <a:spLocks noGrp="1"/>
          </p:cNvSpPr>
          <p:nvPr>
            <p:ph type="sldNum" idx="10"/>
          </p:nvPr>
        </p:nvSpPr>
        <p:spPr/>
        <p:txBody>
          <a:bodyPr/>
          <a:lstStyle/>
          <a:p>
            <a:pPr algn="ctr"/>
            <a:fld id="{238C149D-0535-40A5-ACF5-559DDFAE2899}" type="slidenum">
              <a:rPr lang="en-US" sz="1400" spc="-1" smtClean="0">
                <a:latin typeface="Times New Roman"/>
              </a:rPr>
              <a:pPr algn="ctr"/>
              <a:t>22</a:t>
            </a:fld>
            <a:endParaRPr lang="en-US" sz="1400" spc="-1" dirty="0">
              <a:latin typeface="Times New Roman"/>
            </a:endParaRPr>
          </a:p>
        </p:txBody>
      </p:sp>
    </p:spTree>
    <p:extLst>
      <p:ext uri="{BB962C8B-B14F-4D97-AF65-F5344CB8AC3E}">
        <p14:creationId xmlns:p14="http://schemas.microsoft.com/office/powerpoint/2010/main" val="283115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8" grpId="0" animBg="1"/>
      <p:bldP spid="8" grpId="1" animBg="1"/>
      <p:bldP spid="6" grpId="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srcRect/>
          <a:stretch>
            <a:fillRect/>
          </a:stretch>
        </p:blipFill>
        <p:spPr bwMode="auto">
          <a:xfrm>
            <a:off x="261257" y="2124337"/>
            <a:ext cx="10871199" cy="5669834"/>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IN" sz="3200" b="1" dirty="0">
                <a:solidFill>
                  <a:srgbClr val="775F55"/>
                </a:solidFill>
              </a:rPr>
              <a:t>Penalty worklist (AO)</a:t>
            </a:r>
          </a:p>
        </p:txBody>
      </p:sp>
      <p:sp>
        <p:nvSpPr>
          <p:cNvPr id="5" name="CustomShape 3"/>
          <p:cNvSpPr/>
          <p:nvPr/>
        </p:nvSpPr>
        <p:spPr>
          <a:xfrm>
            <a:off x="2360033" y="6533592"/>
            <a:ext cx="1280160" cy="365760"/>
          </a:xfrm>
          <a:prstGeom prst="rect">
            <a:avLst/>
          </a:prstGeom>
          <a:noFill/>
          <a:ln w="38100">
            <a:solidFill>
              <a:srgbClr val="FF0000"/>
            </a:solidFill>
          </a:ln>
        </p:spPr>
        <p:style>
          <a:lnRef idx="1">
            <a:schemeClr val="accent6"/>
          </a:lnRef>
          <a:fillRef idx="3">
            <a:schemeClr val="accent6"/>
          </a:fillRef>
          <a:effectRef idx="2">
            <a:schemeClr val="accent6"/>
          </a:effectRef>
          <a:fontRef idx="minor">
            <a:schemeClr val="lt1"/>
          </a:fontRef>
        </p:style>
      </p:sp>
      <p:sp>
        <p:nvSpPr>
          <p:cNvPr id="6" name="CustomShape 4"/>
          <p:cNvSpPr/>
          <p:nvPr/>
        </p:nvSpPr>
        <p:spPr>
          <a:xfrm>
            <a:off x="3397805" y="4753428"/>
            <a:ext cx="4338320" cy="692728"/>
          </a:xfrm>
          <a:prstGeom prst="wedgeRoundRectCallout">
            <a:avLst>
              <a:gd name="adj1" fmla="val -53327"/>
              <a:gd name="adj2" fmla="val 217746"/>
              <a:gd name="adj3" fmla="val 16667"/>
            </a:avLst>
          </a:prstGeom>
          <a:ln/>
        </p:spPr>
        <p:style>
          <a:lnRef idx="1">
            <a:schemeClr val="accent2"/>
          </a:lnRef>
          <a:fillRef idx="3">
            <a:schemeClr val="accent2"/>
          </a:fillRef>
          <a:effectRef idx="2">
            <a:schemeClr val="accent2"/>
          </a:effectRef>
          <a:fontRef idx="minor">
            <a:schemeClr val="lt1"/>
          </a:fontRef>
        </p:style>
        <p:txBody>
          <a:bodyPr wrap="square" lIns="108000" tIns="54000" rIns="108000" bIns="54000" anchor="ctr">
            <a:spAutoFit/>
          </a:bodyPr>
          <a:lstStyle/>
          <a:p>
            <a:pPr algn="ctr">
              <a:lnSpc>
                <a:spcPct val="100000"/>
              </a:lnSpc>
            </a:pPr>
            <a:r>
              <a:rPr lang="en-US" sz="1680" b="1" spc="-1" dirty="0">
                <a:solidFill>
                  <a:schemeClr val="bg1"/>
                </a:solidFill>
                <a:latin typeface="Arial"/>
              </a:rPr>
              <a:t>Click  on </a:t>
            </a:r>
            <a:r>
              <a:rPr lang="en-US" sz="1680" b="1" spc="-1" dirty="0">
                <a:solidFill>
                  <a:srgbClr val="FFFF00"/>
                </a:solidFill>
                <a:latin typeface="Arial"/>
              </a:rPr>
              <a:t>Subject link </a:t>
            </a:r>
            <a:r>
              <a:rPr lang="en-US" sz="1680" b="1" spc="-1" dirty="0">
                <a:solidFill>
                  <a:schemeClr val="bg1"/>
                </a:solidFill>
                <a:latin typeface="Arial"/>
              </a:rPr>
              <a:t>to navigate to Inter  Unit Communication workitem</a:t>
            </a:r>
            <a:endParaRPr lang="en-US" sz="1680" spc="-1" dirty="0">
              <a:solidFill>
                <a:schemeClr val="bg1"/>
              </a:solidFill>
              <a:latin typeface="Arial"/>
            </a:endParaRPr>
          </a:p>
        </p:txBody>
      </p:sp>
      <p:sp>
        <p:nvSpPr>
          <p:cNvPr id="8" name="Slide Number Placeholder 7"/>
          <p:cNvSpPr>
            <a:spLocks noGrp="1"/>
          </p:cNvSpPr>
          <p:nvPr>
            <p:ph type="sldNum" idx="10"/>
          </p:nvPr>
        </p:nvSpPr>
        <p:spPr/>
        <p:txBody>
          <a:bodyPr/>
          <a:lstStyle/>
          <a:p>
            <a:pPr algn="ctr"/>
            <a:fld id="{238C149D-0535-40A5-ACF5-559DDFAE2899}" type="slidenum">
              <a:rPr lang="en-US" sz="1400" spc="-1" smtClean="0">
                <a:latin typeface="Times New Roman"/>
              </a:rPr>
              <a:pPr algn="ctr"/>
              <a:t>23</a:t>
            </a:fld>
            <a:endParaRPr lang="en-US" sz="1400" spc="-1" dirty="0">
              <a:latin typeface="Times New Roman"/>
            </a:endParaRPr>
          </a:p>
        </p:txBody>
      </p:sp>
    </p:spTree>
    <p:extLst>
      <p:ext uri="{BB962C8B-B14F-4D97-AF65-F5344CB8AC3E}">
        <p14:creationId xmlns:p14="http://schemas.microsoft.com/office/powerpoint/2010/main" val="98765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a:srcRect b="60724"/>
          <a:stretch>
            <a:fillRect/>
          </a:stretch>
        </p:blipFill>
        <p:spPr bwMode="auto">
          <a:xfrm>
            <a:off x="436326" y="2718963"/>
            <a:ext cx="10623560" cy="3841494"/>
          </a:xfrm>
          <a:prstGeom prst="rect">
            <a:avLst/>
          </a:prstGeom>
          <a:noFill/>
          <a:ln w="9525">
            <a:solidFill>
              <a:schemeClr val="tx1"/>
            </a:solidFill>
            <a:miter lim="800000"/>
            <a:headEnd/>
            <a:tailEnd/>
          </a:ln>
        </p:spPr>
      </p:pic>
      <p:sp>
        <p:nvSpPr>
          <p:cNvPr id="6" name="CustomShape 3"/>
          <p:cNvSpPr/>
          <p:nvPr/>
        </p:nvSpPr>
        <p:spPr>
          <a:xfrm>
            <a:off x="4122059" y="5700450"/>
            <a:ext cx="1248229" cy="497144"/>
          </a:xfrm>
          <a:prstGeom prst="rect">
            <a:avLst/>
          </a:prstGeom>
          <a:noFill/>
          <a:ln w="38100">
            <a:solidFill>
              <a:srgbClr val="FF0000"/>
            </a:solidFill>
          </a:ln>
        </p:spPr>
        <p:style>
          <a:lnRef idx="1">
            <a:schemeClr val="accent6"/>
          </a:lnRef>
          <a:fillRef idx="3">
            <a:schemeClr val="accent6"/>
          </a:fillRef>
          <a:effectRef idx="2">
            <a:schemeClr val="accent6"/>
          </a:effectRef>
          <a:fontRef idx="minor">
            <a:schemeClr val="lt1"/>
          </a:fontRef>
        </p:style>
      </p:sp>
      <p:sp>
        <p:nvSpPr>
          <p:cNvPr id="7" name="CustomShape 4"/>
          <p:cNvSpPr/>
          <p:nvPr/>
        </p:nvSpPr>
        <p:spPr>
          <a:xfrm>
            <a:off x="4487286" y="4123802"/>
            <a:ext cx="4976029" cy="978764"/>
          </a:xfrm>
          <a:prstGeom prst="wedgeRoundRectCallout">
            <a:avLst>
              <a:gd name="adj1" fmla="val -44866"/>
              <a:gd name="adj2" fmla="val 124661"/>
              <a:gd name="adj3" fmla="val 16667"/>
            </a:avLst>
          </a:prstGeom>
          <a:ln/>
        </p:spPr>
        <p:style>
          <a:lnRef idx="1">
            <a:schemeClr val="accent2"/>
          </a:lnRef>
          <a:fillRef idx="3">
            <a:schemeClr val="accent2"/>
          </a:fillRef>
          <a:effectRef idx="2">
            <a:schemeClr val="accent2"/>
          </a:effectRef>
          <a:fontRef idx="minor">
            <a:schemeClr val="lt1"/>
          </a:fontRef>
        </p:style>
        <p:txBody>
          <a:bodyPr wrap="square" lIns="108000" tIns="54000" rIns="108000" bIns="54000" anchor="ctr">
            <a:spAutoFit/>
          </a:bodyPr>
          <a:lstStyle/>
          <a:p>
            <a:pPr algn="ctr">
              <a:lnSpc>
                <a:spcPct val="100000"/>
              </a:lnSpc>
            </a:pPr>
            <a:r>
              <a:rPr lang="en-US" sz="1680" b="1" spc="-1" dirty="0">
                <a:solidFill>
                  <a:schemeClr val="bg1"/>
                </a:solidFill>
                <a:latin typeface="Arial"/>
              </a:rPr>
              <a:t>Click  on </a:t>
            </a:r>
            <a:r>
              <a:rPr lang="en-US" sz="1680" b="1" spc="-1" dirty="0">
                <a:solidFill>
                  <a:srgbClr val="FFFF00"/>
                </a:solidFill>
                <a:latin typeface="Arial"/>
              </a:rPr>
              <a:t>Communication Report </a:t>
            </a:r>
            <a:r>
              <a:rPr lang="en-US" sz="1680" b="1" spc="-1" dirty="0">
                <a:solidFill>
                  <a:schemeClr val="bg1"/>
                </a:solidFill>
                <a:latin typeface="Arial"/>
              </a:rPr>
              <a:t> to proceed with generation of Inter Unit Communication report</a:t>
            </a:r>
            <a:endParaRPr lang="en-US" sz="1680" spc="-1" dirty="0">
              <a:solidFill>
                <a:schemeClr val="bg1"/>
              </a:solidFill>
              <a:latin typeface="Arial"/>
            </a:endParaRPr>
          </a:p>
        </p:txBody>
      </p:sp>
      <p:sp>
        <p:nvSpPr>
          <p:cNvPr id="8" name="Title 1"/>
          <p:cNvSpPr>
            <a:spLocks noGrp="1"/>
          </p:cNvSpPr>
          <p:nvPr>
            <p:ph type="title"/>
          </p:nvPr>
        </p:nvSpPr>
        <p:spPr>
          <a:xfrm>
            <a:off x="765720" y="274320"/>
            <a:ext cx="10191240" cy="1188360"/>
          </a:xfrm>
        </p:spPr>
        <p:txBody>
          <a:bodyPr/>
          <a:lstStyle/>
          <a:p>
            <a:r>
              <a:rPr lang="en-IN" sz="3200" b="1" dirty="0">
                <a:solidFill>
                  <a:srgbClr val="775F55"/>
                </a:solidFill>
              </a:rPr>
              <a:t>Inter Unit Communication workitem (Post approval by Range )</a:t>
            </a:r>
          </a:p>
        </p:txBody>
      </p:sp>
      <p:sp>
        <p:nvSpPr>
          <p:cNvPr id="9" name="Slide Number Placeholder 8"/>
          <p:cNvSpPr>
            <a:spLocks noGrp="1"/>
          </p:cNvSpPr>
          <p:nvPr>
            <p:ph type="sldNum" idx="10"/>
          </p:nvPr>
        </p:nvSpPr>
        <p:spPr/>
        <p:txBody>
          <a:bodyPr/>
          <a:lstStyle/>
          <a:p>
            <a:pPr algn="ctr"/>
            <a:fld id="{238C149D-0535-40A5-ACF5-559DDFAE2899}" type="slidenum">
              <a:rPr lang="en-US" sz="1400" spc="-1" smtClean="0">
                <a:latin typeface="Times New Roman"/>
              </a:rPr>
              <a:pPr algn="ctr"/>
              <a:t>24</a:t>
            </a:fld>
            <a:endParaRPr lang="en-US" sz="1400" spc="-1" dirty="0">
              <a:latin typeface="Times New Roman"/>
            </a:endParaRPr>
          </a:p>
        </p:txBody>
      </p:sp>
    </p:spTree>
    <p:extLst>
      <p:ext uri="{BB962C8B-B14F-4D97-AF65-F5344CB8AC3E}">
        <p14:creationId xmlns:p14="http://schemas.microsoft.com/office/powerpoint/2010/main" val="266565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a:srcRect t="14118" b="6202"/>
          <a:stretch>
            <a:fillRect/>
          </a:stretch>
        </p:blipFill>
        <p:spPr bwMode="auto">
          <a:xfrm>
            <a:off x="508898" y="4891313"/>
            <a:ext cx="10434873" cy="3091543"/>
          </a:xfrm>
          <a:prstGeom prst="rect">
            <a:avLst/>
          </a:prstGeom>
          <a:noFill/>
          <a:ln w="9525">
            <a:noFill/>
            <a:miter lim="800000"/>
            <a:headEnd/>
            <a:tailEnd/>
          </a:ln>
        </p:spPr>
      </p:pic>
      <p:sp>
        <p:nvSpPr>
          <p:cNvPr id="2" name="Title 1"/>
          <p:cNvSpPr>
            <a:spLocks noGrp="1"/>
          </p:cNvSpPr>
          <p:nvPr>
            <p:ph type="title"/>
          </p:nvPr>
        </p:nvSpPr>
        <p:spPr/>
        <p:txBody>
          <a:bodyPr/>
          <a:lstStyle/>
          <a:p>
            <a:r>
              <a:rPr lang="en-IN" sz="3200" b="1" dirty="0">
                <a:solidFill>
                  <a:srgbClr val="775F55"/>
                </a:solidFill>
                <a:latin typeface="Arial" panose="020B0604020202020204" pitchFamily="34" charset="0"/>
                <a:cs typeface="Arial" panose="020B0604020202020204" pitchFamily="34" charset="0"/>
              </a:rPr>
              <a:t>Communication Report generation</a:t>
            </a:r>
          </a:p>
        </p:txBody>
      </p:sp>
      <p:sp>
        <p:nvSpPr>
          <p:cNvPr id="7" name="Slide Number Placeholder 6"/>
          <p:cNvSpPr>
            <a:spLocks noGrp="1"/>
          </p:cNvSpPr>
          <p:nvPr>
            <p:ph type="sldNum" idx="10"/>
          </p:nvPr>
        </p:nvSpPr>
        <p:spPr/>
        <p:txBody>
          <a:bodyPr/>
          <a:lstStyle/>
          <a:p>
            <a:pPr algn="ctr"/>
            <a:fld id="{238C149D-0535-40A5-ACF5-559DDFAE2899}" type="slidenum">
              <a:rPr lang="en-US" sz="1400" spc="-1" smtClean="0">
                <a:latin typeface="Times New Roman"/>
              </a:rPr>
              <a:pPr algn="ctr"/>
              <a:t>25</a:t>
            </a:fld>
            <a:endParaRPr lang="en-US" sz="1400" spc="-1" dirty="0">
              <a:latin typeface="Times New Roman"/>
            </a:endParaRPr>
          </a:p>
        </p:txBody>
      </p:sp>
      <p:pic>
        <p:nvPicPr>
          <p:cNvPr id="10" name="Picture 9"/>
          <p:cNvPicPr/>
          <p:nvPr/>
        </p:nvPicPr>
        <p:blipFill>
          <a:blip r:embed="rId4"/>
          <a:srcRect b="28397"/>
          <a:stretch>
            <a:fillRect/>
          </a:stretch>
        </p:blipFill>
        <p:spPr bwMode="auto">
          <a:xfrm>
            <a:off x="507999" y="2109822"/>
            <a:ext cx="10435771" cy="2781492"/>
          </a:xfrm>
          <a:prstGeom prst="rect">
            <a:avLst/>
          </a:prstGeom>
          <a:noFill/>
          <a:ln w="9525">
            <a:noFill/>
            <a:miter lim="800000"/>
            <a:headEnd/>
            <a:tailEnd/>
          </a:ln>
        </p:spPr>
      </p:pic>
      <p:sp>
        <p:nvSpPr>
          <p:cNvPr id="5" name="Rounded Rectangular Callout 4"/>
          <p:cNvSpPr/>
          <p:nvPr/>
        </p:nvSpPr>
        <p:spPr>
          <a:xfrm>
            <a:off x="5036458" y="3686629"/>
            <a:ext cx="3962400" cy="914400"/>
          </a:xfrm>
          <a:prstGeom prst="wedgeRoundRectCallout">
            <a:avLst>
              <a:gd name="adj1" fmla="val -44647"/>
              <a:gd name="adj2" fmla="val 83452"/>
              <a:gd name="adj3" fmla="val 16667"/>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IN" sz="1680" b="1" dirty="0">
                <a:latin typeface="Arial" panose="020B0604020202020204" pitchFamily="34" charset="0"/>
                <a:cs typeface="Arial" panose="020B0604020202020204" pitchFamily="34" charset="0"/>
              </a:rPr>
              <a:t>Click on </a:t>
            </a:r>
            <a:r>
              <a:rPr lang="en-IN" sz="1680" b="1" dirty="0">
                <a:solidFill>
                  <a:srgbClr val="FFFF00"/>
                </a:solidFill>
                <a:latin typeface="Arial" panose="020B0604020202020204" pitchFamily="34" charset="0"/>
                <a:cs typeface="Arial" panose="020B0604020202020204" pitchFamily="34" charset="0"/>
              </a:rPr>
              <a:t>Generate</a:t>
            </a:r>
            <a:r>
              <a:rPr lang="en-IN" sz="1680" b="1" dirty="0">
                <a:latin typeface="Arial" panose="020B0604020202020204" pitchFamily="34" charset="0"/>
                <a:cs typeface="Arial" panose="020B0604020202020204" pitchFamily="34" charset="0"/>
              </a:rPr>
              <a:t> button to generate the </a:t>
            </a:r>
            <a:r>
              <a:rPr lang="en-IN" sz="1680" b="1" dirty="0">
                <a:solidFill>
                  <a:srgbClr val="FFFF00"/>
                </a:solidFill>
                <a:latin typeface="Arial" panose="020B0604020202020204" pitchFamily="34" charset="0"/>
                <a:cs typeface="Arial" panose="020B0604020202020204" pitchFamily="34" charset="0"/>
              </a:rPr>
              <a:t>Communication Report </a:t>
            </a:r>
          </a:p>
        </p:txBody>
      </p:sp>
    </p:spTree>
    <p:extLst>
      <p:ext uri="{BB962C8B-B14F-4D97-AF65-F5344CB8AC3E}">
        <p14:creationId xmlns:p14="http://schemas.microsoft.com/office/powerpoint/2010/main" val="49680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srcRect b="5685"/>
          <a:stretch>
            <a:fillRect/>
          </a:stretch>
        </p:blipFill>
        <p:spPr bwMode="auto">
          <a:xfrm>
            <a:off x="639526" y="2409849"/>
            <a:ext cx="10217160" cy="4774721"/>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IN" sz="3200" b="1" dirty="0">
                <a:solidFill>
                  <a:srgbClr val="775F55"/>
                </a:solidFill>
                <a:latin typeface="Arial" panose="020B0604020202020204" pitchFamily="34" charset="0"/>
                <a:cs typeface="Arial" panose="020B0604020202020204" pitchFamily="34" charset="0"/>
              </a:rPr>
              <a:t>Communication Report (Generated)</a:t>
            </a:r>
          </a:p>
        </p:txBody>
      </p:sp>
      <p:sp>
        <p:nvSpPr>
          <p:cNvPr id="5" name="Flowchart: Process 4"/>
          <p:cNvSpPr/>
          <p:nvPr/>
        </p:nvSpPr>
        <p:spPr>
          <a:xfrm>
            <a:off x="2087626" y="4652560"/>
            <a:ext cx="7315200" cy="1371600"/>
          </a:xfrm>
          <a:prstGeom prst="flowChartProcess">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just"/>
            <a:r>
              <a:rPr lang="en-IN" sz="1680" b="1" dirty="0">
                <a:latin typeface="Arial" panose="020B0604020202020204" pitchFamily="34" charset="0"/>
                <a:cs typeface="Arial" panose="020B0604020202020204" pitchFamily="34" charset="0"/>
              </a:rPr>
              <a:t>Post generation of the Communication Report by AO, user will be able to download the document by clicking on </a:t>
            </a:r>
            <a:r>
              <a:rPr lang="en-IN" sz="1680" b="1" dirty="0">
                <a:solidFill>
                  <a:srgbClr val="FFFF00"/>
                </a:solidFill>
                <a:latin typeface="Arial" panose="020B0604020202020204" pitchFamily="34" charset="0"/>
                <a:cs typeface="Arial" panose="020B0604020202020204" pitchFamily="34" charset="0"/>
              </a:rPr>
              <a:t>Download File Here </a:t>
            </a:r>
            <a:r>
              <a:rPr lang="en-IN" sz="1680" b="1" dirty="0">
                <a:latin typeface="Arial" panose="020B0604020202020204" pitchFamily="34" charset="0"/>
                <a:cs typeface="Arial" panose="020B0604020202020204" pitchFamily="34" charset="0"/>
              </a:rPr>
              <a:t>link. The document will be visible in the </a:t>
            </a:r>
            <a:r>
              <a:rPr lang="en-IN" sz="1680" b="1" dirty="0">
                <a:solidFill>
                  <a:srgbClr val="FFFF00"/>
                </a:solidFill>
                <a:latin typeface="Arial" panose="020B0604020202020204" pitchFamily="34" charset="0"/>
                <a:cs typeface="Arial" panose="020B0604020202020204" pitchFamily="34" charset="0"/>
              </a:rPr>
              <a:t>Case History/Notings </a:t>
            </a:r>
            <a:r>
              <a:rPr lang="en-IN" sz="1680" b="1" dirty="0">
                <a:latin typeface="Arial" panose="020B0604020202020204" pitchFamily="34" charset="0"/>
                <a:cs typeface="Arial" panose="020B0604020202020204" pitchFamily="34" charset="0"/>
              </a:rPr>
              <a:t>of the </a:t>
            </a:r>
            <a:r>
              <a:rPr lang="en-IN" sz="1680" b="1" dirty="0">
                <a:solidFill>
                  <a:srgbClr val="FFFF00"/>
                </a:solidFill>
                <a:latin typeface="Arial" panose="020B0604020202020204" pitchFamily="34" charset="0"/>
                <a:cs typeface="Arial" panose="020B0604020202020204" pitchFamily="34" charset="0"/>
              </a:rPr>
              <a:t>Inter Unit Communication workitem</a:t>
            </a:r>
            <a:r>
              <a:rPr lang="en-IN" sz="1680" b="1" dirty="0">
                <a:latin typeface="Arial" panose="020B0604020202020204" pitchFamily="34" charset="0"/>
                <a:cs typeface="Arial" panose="020B0604020202020204" pitchFamily="34" charset="0"/>
              </a:rPr>
              <a:t> available with </a:t>
            </a:r>
            <a:r>
              <a:rPr lang="en-IN" sz="1680" b="1" dirty="0">
                <a:solidFill>
                  <a:srgbClr val="FFFF00"/>
                </a:solidFill>
                <a:latin typeface="Arial" panose="020B0604020202020204" pitchFamily="34" charset="0"/>
                <a:cs typeface="Arial" panose="020B0604020202020204" pitchFamily="34" charset="0"/>
              </a:rPr>
              <a:t>Source Unit AO</a:t>
            </a:r>
          </a:p>
        </p:txBody>
      </p:sp>
      <p:sp>
        <p:nvSpPr>
          <p:cNvPr id="7" name="Slide Number Placeholder 6"/>
          <p:cNvSpPr>
            <a:spLocks noGrp="1"/>
          </p:cNvSpPr>
          <p:nvPr>
            <p:ph type="sldNum" idx="10"/>
          </p:nvPr>
        </p:nvSpPr>
        <p:spPr/>
        <p:txBody>
          <a:bodyPr/>
          <a:lstStyle/>
          <a:p>
            <a:pPr algn="ctr"/>
            <a:fld id="{238C149D-0535-40A5-ACF5-559DDFAE2899}" type="slidenum">
              <a:rPr lang="en-US" sz="1400" spc="-1" smtClean="0">
                <a:latin typeface="Times New Roman"/>
              </a:rPr>
              <a:pPr algn="ctr"/>
              <a:t>26</a:t>
            </a:fld>
            <a:endParaRPr lang="en-US" sz="1400" spc="-1" dirty="0">
              <a:latin typeface="Times New Roman"/>
            </a:endParaRPr>
          </a:p>
        </p:txBody>
      </p:sp>
      <p:sp>
        <p:nvSpPr>
          <p:cNvPr id="9" name="Rectangle 8"/>
          <p:cNvSpPr/>
          <p:nvPr/>
        </p:nvSpPr>
        <p:spPr>
          <a:xfrm>
            <a:off x="406400" y="3468913"/>
            <a:ext cx="1248228" cy="3918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400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srcRect b="32041"/>
          <a:stretch>
            <a:fillRect/>
          </a:stretch>
        </p:blipFill>
        <p:spPr bwMode="auto">
          <a:xfrm>
            <a:off x="799183" y="2835284"/>
            <a:ext cx="10159103" cy="3434887"/>
          </a:xfrm>
          <a:prstGeom prst="rect">
            <a:avLst/>
          </a:prstGeom>
          <a:noFill/>
          <a:ln w="9525">
            <a:solidFill>
              <a:schemeClr val="tx1"/>
            </a:solidFill>
            <a:miter lim="800000"/>
            <a:headEnd/>
            <a:tailEnd/>
          </a:ln>
        </p:spPr>
      </p:pic>
      <p:sp>
        <p:nvSpPr>
          <p:cNvPr id="2" name="Title 1"/>
          <p:cNvSpPr>
            <a:spLocks noGrp="1"/>
          </p:cNvSpPr>
          <p:nvPr>
            <p:ph type="title" idx="4294967295"/>
          </p:nvPr>
        </p:nvSpPr>
        <p:spPr>
          <a:xfrm>
            <a:off x="1238250" y="274638"/>
            <a:ext cx="10191750" cy="1187450"/>
          </a:xfrm>
        </p:spPr>
        <p:txBody>
          <a:bodyPr/>
          <a:lstStyle/>
          <a:p>
            <a:r>
              <a:rPr lang="en-IN" sz="3200" b="1" dirty="0">
                <a:solidFill>
                  <a:srgbClr val="775F55"/>
                </a:solidFill>
                <a:latin typeface="Arial" panose="020B0604020202020204" pitchFamily="34" charset="0"/>
                <a:cs typeface="Arial" panose="020B0604020202020204" pitchFamily="34" charset="0"/>
              </a:rPr>
              <a:t>View/Download Letter/Notice/Orders</a:t>
            </a:r>
            <a:endParaRPr lang="en-US" sz="3200" b="1" dirty="0">
              <a:solidFill>
                <a:srgbClr val="775F55"/>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idx="4294967295"/>
          </p:nvPr>
        </p:nvSpPr>
        <p:spPr>
          <a:xfrm>
            <a:off x="0" y="1525588"/>
            <a:ext cx="666750" cy="293687"/>
          </a:xfrm>
        </p:spPr>
        <p:txBody>
          <a:bodyPr/>
          <a:lstStyle/>
          <a:p>
            <a:pPr algn="ctr"/>
            <a:fld id="{238C149D-0535-40A5-ACF5-559DDFAE2899}" type="slidenum">
              <a:rPr lang="en-US" sz="1400" spc="-1" smtClean="0"/>
              <a:pPr algn="ctr"/>
              <a:t>27</a:t>
            </a:fld>
            <a:endParaRPr lang="en-US" sz="1400" spc="-1" dirty="0"/>
          </a:p>
        </p:txBody>
      </p:sp>
      <p:sp>
        <p:nvSpPr>
          <p:cNvPr id="6" name="CustomShape 3"/>
          <p:cNvSpPr/>
          <p:nvPr/>
        </p:nvSpPr>
        <p:spPr>
          <a:xfrm>
            <a:off x="8244109" y="5520581"/>
            <a:ext cx="740229" cy="314161"/>
          </a:xfrm>
          <a:prstGeom prst="rect">
            <a:avLst/>
          </a:prstGeom>
          <a:noFill/>
          <a:ln w="38160">
            <a:solidFill>
              <a:srgbClr val="FF0000"/>
            </a:solidFill>
            <a:round/>
          </a:ln>
          <a:effectLst>
            <a:outerShdw blurRad="38100" dist="30000" dir="5400000" rotWithShape="0">
              <a:srgbClr val="000000">
                <a:alpha val="45000"/>
              </a:srgbClr>
            </a:outerShdw>
          </a:effectLst>
        </p:spPr>
        <p:style>
          <a:lnRef idx="1">
            <a:schemeClr val="accent2"/>
          </a:lnRef>
          <a:fillRef idx="2">
            <a:schemeClr val="accent2"/>
          </a:fillRef>
          <a:effectRef idx="1">
            <a:schemeClr val="accent2"/>
          </a:effectRef>
          <a:fontRef idx="minor"/>
        </p:style>
      </p:sp>
      <p:sp>
        <p:nvSpPr>
          <p:cNvPr id="7" name="CustomShape 4"/>
          <p:cNvSpPr/>
          <p:nvPr/>
        </p:nvSpPr>
        <p:spPr>
          <a:xfrm>
            <a:off x="4441367" y="4005947"/>
            <a:ext cx="3831772" cy="1088568"/>
          </a:xfrm>
          <a:prstGeom prst="wedgeRoundRectCallout">
            <a:avLst>
              <a:gd name="adj1" fmla="val 60006"/>
              <a:gd name="adj2" fmla="val 100234"/>
              <a:gd name="adj3" fmla="val 16667"/>
            </a:avLst>
          </a:prstGeom>
          <a:ln/>
        </p:spPr>
        <p:style>
          <a:lnRef idx="1">
            <a:schemeClr val="accent2"/>
          </a:lnRef>
          <a:fillRef idx="3">
            <a:schemeClr val="accent2"/>
          </a:fillRef>
          <a:effectRef idx="2">
            <a:schemeClr val="accent2"/>
          </a:effectRef>
          <a:fontRef idx="minor">
            <a:schemeClr val="lt1"/>
          </a:fontRef>
        </p:style>
        <p:txBody>
          <a:bodyPr lIns="108000" tIns="54000" rIns="108000" bIns="54000" anchor="ctr"/>
          <a:lstStyle/>
          <a:p>
            <a:pPr algn="just">
              <a:lnSpc>
                <a:spcPct val="100000"/>
              </a:lnSpc>
            </a:pPr>
            <a:r>
              <a:rPr lang="en-US" sz="1680" b="1" spc="-1" dirty="0">
                <a:solidFill>
                  <a:schemeClr val="bg1"/>
                </a:solidFill>
                <a:latin typeface="Arial"/>
              </a:rPr>
              <a:t>Click on </a:t>
            </a:r>
            <a:r>
              <a:rPr lang="en-US" sz="1680" b="1" spc="-1" dirty="0">
                <a:solidFill>
                  <a:srgbClr val="FFFF00"/>
                </a:solidFill>
                <a:latin typeface="Arial"/>
              </a:rPr>
              <a:t>Download </a:t>
            </a:r>
            <a:r>
              <a:rPr lang="en-US" sz="1680" b="1" spc="-1" dirty="0">
                <a:solidFill>
                  <a:schemeClr val="bg1"/>
                </a:solidFill>
                <a:latin typeface="Arial"/>
              </a:rPr>
              <a:t>button to download the generated report</a:t>
            </a:r>
            <a:endParaRPr lang="en-US" sz="1680" spc="-1" dirty="0">
              <a:solidFill>
                <a:schemeClr val="bg1"/>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38250" y="274638"/>
            <a:ext cx="10191750" cy="1187450"/>
          </a:xfrm>
        </p:spPr>
        <p:txBody>
          <a:bodyPr/>
          <a:lstStyle/>
          <a:p>
            <a:r>
              <a:rPr lang="en-IN" sz="3200" b="1" dirty="0">
                <a:solidFill>
                  <a:srgbClr val="775F55"/>
                </a:solidFill>
                <a:latin typeface="Arial" panose="020B0604020202020204" pitchFamily="34" charset="0"/>
                <a:cs typeface="Arial" panose="020B0604020202020204" pitchFamily="34" charset="0"/>
              </a:rPr>
              <a:t>Sample Inter Unit Communication report</a:t>
            </a:r>
            <a:endParaRPr lang="en-US" sz="3200" b="1" dirty="0">
              <a:solidFill>
                <a:srgbClr val="775F55"/>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idx="4294967295"/>
          </p:nvPr>
        </p:nvSpPr>
        <p:spPr>
          <a:xfrm>
            <a:off x="0" y="1525588"/>
            <a:ext cx="666750" cy="293687"/>
          </a:xfrm>
        </p:spPr>
        <p:txBody>
          <a:bodyPr/>
          <a:lstStyle/>
          <a:p>
            <a:pPr algn="ctr"/>
            <a:fld id="{238C149D-0535-40A5-ACF5-559DDFAE2899}" type="slidenum">
              <a:rPr lang="en-US" sz="1400" spc="-1" smtClean="0"/>
              <a:pPr algn="ctr"/>
              <a:t>28</a:t>
            </a:fld>
            <a:endParaRPr lang="en-US" sz="1400" spc="-1" dirty="0"/>
          </a:p>
        </p:txBody>
      </p:sp>
      <p:pic>
        <p:nvPicPr>
          <p:cNvPr id="6" name="Picture 5"/>
          <p:cNvPicPr/>
          <p:nvPr/>
        </p:nvPicPr>
        <p:blipFill>
          <a:blip r:embed="rId3"/>
          <a:srcRect l="30141" t="1810" r="31564" b="1746"/>
          <a:stretch>
            <a:fillRect/>
          </a:stretch>
        </p:blipFill>
        <p:spPr bwMode="auto">
          <a:xfrm>
            <a:off x="3497943" y="1968945"/>
            <a:ext cx="4339771" cy="5854255"/>
          </a:xfrm>
          <a:prstGeom prst="rect">
            <a:avLst/>
          </a:prstGeom>
          <a:noFill/>
          <a:ln w="9525">
            <a:solidFill>
              <a:schemeClr val="tx1"/>
            </a:solid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srcRect/>
          <a:stretch>
            <a:fillRect/>
          </a:stretch>
        </p:blipFill>
        <p:spPr bwMode="auto">
          <a:xfrm>
            <a:off x="667656" y="2167880"/>
            <a:ext cx="10493829" cy="5060234"/>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IN" sz="3200" b="1" dirty="0">
                <a:solidFill>
                  <a:srgbClr val="775F55"/>
                </a:solidFill>
                <a:latin typeface="Arial" panose="020B0604020202020204" pitchFamily="34" charset="0"/>
                <a:cs typeface="Arial" panose="020B0604020202020204" pitchFamily="34" charset="0"/>
              </a:rPr>
              <a:t>Penalty worklist</a:t>
            </a:r>
          </a:p>
        </p:txBody>
      </p:sp>
      <p:sp>
        <p:nvSpPr>
          <p:cNvPr id="5" name="CustomShape 3"/>
          <p:cNvSpPr/>
          <p:nvPr/>
        </p:nvSpPr>
        <p:spPr>
          <a:xfrm>
            <a:off x="2720706" y="6053167"/>
            <a:ext cx="1280160" cy="365760"/>
          </a:xfrm>
          <a:prstGeom prst="rect">
            <a:avLst/>
          </a:prstGeom>
          <a:noFill/>
          <a:ln w="38100">
            <a:solidFill>
              <a:srgbClr val="FF0000"/>
            </a:solidFill>
          </a:ln>
        </p:spPr>
        <p:style>
          <a:lnRef idx="1">
            <a:schemeClr val="accent6"/>
          </a:lnRef>
          <a:fillRef idx="3">
            <a:schemeClr val="accent6"/>
          </a:fillRef>
          <a:effectRef idx="2">
            <a:schemeClr val="accent6"/>
          </a:effectRef>
          <a:fontRef idx="minor">
            <a:schemeClr val="lt1"/>
          </a:fontRef>
        </p:style>
      </p:sp>
      <p:sp>
        <p:nvSpPr>
          <p:cNvPr id="6" name="CustomShape 4"/>
          <p:cNvSpPr/>
          <p:nvPr/>
        </p:nvSpPr>
        <p:spPr>
          <a:xfrm>
            <a:off x="3598822" y="4810033"/>
            <a:ext cx="3291840" cy="692728"/>
          </a:xfrm>
          <a:prstGeom prst="wedgeRoundRectCallout">
            <a:avLst>
              <a:gd name="adj1" fmla="val -52590"/>
              <a:gd name="adj2" fmla="val 139260"/>
              <a:gd name="adj3" fmla="val 16667"/>
            </a:avLst>
          </a:prstGeom>
          <a:ln/>
        </p:spPr>
        <p:style>
          <a:lnRef idx="1">
            <a:schemeClr val="accent2"/>
          </a:lnRef>
          <a:fillRef idx="3">
            <a:schemeClr val="accent2"/>
          </a:fillRef>
          <a:effectRef idx="2">
            <a:schemeClr val="accent2"/>
          </a:effectRef>
          <a:fontRef idx="minor">
            <a:schemeClr val="lt1"/>
          </a:fontRef>
        </p:style>
        <p:txBody>
          <a:bodyPr wrap="square" lIns="108000" tIns="54000" rIns="108000" bIns="54000" anchor="ctr">
            <a:spAutoFit/>
          </a:bodyPr>
          <a:lstStyle/>
          <a:p>
            <a:pPr algn="just">
              <a:lnSpc>
                <a:spcPct val="100000"/>
              </a:lnSpc>
            </a:pPr>
            <a:r>
              <a:rPr lang="en-US" sz="1680" b="1" spc="-1" dirty="0">
                <a:solidFill>
                  <a:schemeClr val="bg1"/>
                </a:solidFill>
                <a:latin typeface="Arial"/>
              </a:rPr>
              <a:t>Click  on </a:t>
            </a:r>
            <a:r>
              <a:rPr lang="en-US" sz="1680" b="1" spc="-1" dirty="0">
                <a:solidFill>
                  <a:srgbClr val="FFFF00"/>
                </a:solidFill>
                <a:latin typeface="Arial"/>
              </a:rPr>
              <a:t>Subject link </a:t>
            </a:r>
            <a:r>
              <a:rPr lang="en-US" sz="1680" b="1" spc="-1" dirty="0">
                <a:solidFill>
                  <a:schemeClr val="bg1"/>
                </a:solidFill>
                <a:latin typeface="Arial"/>
              </a:rPr>
              <a:t>to navigate to the workitem</a:t>
            </a:r>
            <a:endParaRPr lang="en-US" sz="1680" spc="-1" dirty="0">
              <a:solidFill>
                <a:schemeClr val="bg1"/>
              </a:solidFill>
              <a:latin typeface="Arial"/>
            </a:endParaRPr>
          </a:p>
        </p:txBody>
      </p:sp>
      <p:sp>
        <p:nvSpPr>
          <p:cNvPr id="7" name="Slide Number Placeholder 6"/>
          <p:cNvSpPr>
            <a:spLocks noGrp="1"/>
          </p:cNvSpPr>
          <p:nvPr>
            <p:ph type="sldNum" idx="10"/>
          </p:nvPr>
        </p:nvSpPr>
        <p:spPr/>
        <p:txBody>
          <a:bodyPr/>
          <a:lstStyle/>
          <a:p>
            <a:pPr algn="ctr"/>
            <a:fld id="{238C149D-0535-40A5-ACF5-559DDFAE2899}" type="slidenum">
              <a:rPr lang="en-US" sz="1400" spc="-1" smtClean="0">
                <a:latin typeface="Times New Roman"/>
              </a:rPr>
              <a:pPr algn="ctr"/>
              <a:t>29</a:t>
            </a:fld>
            <a:endParaRPr lang="en-US" sz="1400" spc="-1" dirty="0">
              <a:latin typeface="Times New Roman"/>
            </a:endParaRPr>
          </a:p>
        </p:txBody>
      </p:sp>
    </p:spTree>
    <p:extLst>
      <p:ext uri="{BB962C8B-B14F-4D97-AF65-F5344CB8AC3E}">
        <p14:creationId xmlns:p14="http://schemas.microsoft.com/office/powerpoint/2010/main" val="308305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rcRect b="29716"/>
          <a:stretch>
            <a:fillRect/>
          </a:stretch>
        </p:blipFill>
        <p:spPr bwMode="auto">
          <a:xfrm>
            <a:off x="0" y="2549721"/>
            <a:ext cx="11430000" cy="4736450"/>
          </a:xfrm>
          <a:prstGeom prst="rect">
            <a:avLst/>
          </a:prstGeom>
          <a:noFill/>
          <a:ln w="9525">
            <a:solidFill>
              <a:schemeClr val="tx1"/>
            </a:solidFill>
            <a:miter lim="800000"/>
            <a:headEnd/>
            <a:tailEnd/>
          </a:ln>
        </p:spPr>
      </p:pic>
      <p:sp>
        <p:nvSpPr>
          <p:cNvPr id="40" name="Rectangle 39"/>
          <p:cNvSpPr/>
          <p:nvPr/>
        </p:nvSpPr>
        <p:spPr>
          <a:xfrm>
            <a:off x="4847771" y="6386285"/>
            <a:ext cx="1596571" cy="36285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ular Callout 40"/>
          <p:cNvSpPr/>
          <p:nvPr/>
        </p:nvSpPr>
        <p:spPr>
          <a:xfrm>
            <a:off x="6322269" y="5026140"/>
            <a:ext cx="3474873" cy="1063365"/>
          </a:xfrm>
          <a:prstGeom prst="wedgeRoundRectCallout">
            <a:avLst>
              <a:gd name="adj1" fmla="val -48239"/>
              <a:gd name="adj2" fmla="val 97833"/>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N" b="1" dirty="0">
                <a:ln w="11430"/>
                <a:solidFill>
                  <a:schemeClr val="bg1">
                    <a:lumMod val="95000"/>
                  </a:schemeClr>
                </a:solidFill>
                <a:effectLst>
                  <a:outerShdw blurRad="50800" dist="39000" dir="5460000" algn="tl">
                    <a:srgbClr val="000000">
                      <a:alpha val="38000"/>
                    </a:srgbClr>
                  </a:outerShdw>
                </a:effectLst>
              </a:rPr>
              <a:t>Click on </a:t>
            </a:r>
            <a:r>
              <a:rPr lang="en-IN" b="1" dirty="0">
                <a:ln w="11430"/>
                <a:solidFill>
                  <a:srgbClr val="FFFF00"/>
                </a:solidFill>
                <a:effectLst>
                  <a:outerShdw blurRad="50800" dist="39000" dir="5460000" algn="tl">
                    <a:srgbClr val="000000">
                      <a:alpha val="38000"/>
                    </a:srgbClr>
                  </a:outerShdw>
                </a:effectLst>
              </a:rPr>
              <a:t>Proceed to Generate </a:t>
            </a:r>
            <a:r>
              <a:rPr lang="en-IN" b="1" dirty="0">
                <a:ln w="11430"/>
                <a:solidFill>
                  <a:schemeClr val="bg1">
                    <a:lumMod val="95000"/>
                  </a:schemeClr>
                </a:solidFill>
                <a:effectLst>
                  <a:outerShdw blurRad="50800" dist="39000" dir="5460000" algn="tl">
                    <a:srgbClr val="000000">
                      <a:alpha val="38000"/>
                    </a:srgbClr>
                  </a:outerShdw>
                </a:effectLst>
              </a:rPr>
              <a:t>Letter</a:t>
            </a:r>
            <a:endParaRPr lang="en-US" b="1" dirty="0">
              <a:ln w="11430"/>
              <a:solidFill>
                <a:srgbClr val="FFFF00"/>
              </a:solidFill>
              <a:effectLst>
                <a:outerShdw blurRad="50800" dist="39000" dir="5460000" algn="tl">
                  <a:srgbClr val="000000">
                    <a:alpha val="38000"/>
                  </a:srgbClr>
                </a:outerShdw>
              </a:effectLst>
            </a:endParaRPr>
          </a:p>
        </p:txBody>
      </p:sp>
      <p:sp>
        <p:nvSpPr>
          <p:cNvPr id="38" name="Rectangle 37"/>
          <p:cNvSpPr/>
          <p:nvPr/>
        </p:nvSpPr>
        <p:spPr>
          <a:xfrm>
            <a:off x="3672114" y="5588000"/>
            <a:ext cx="3033486" cy="58057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ular Callout 38"/>
          <p:cNvSpPr/>
          <p:nvPr/>
        </p:nvSpPr>
        <p:spPr>
          <a:xfrm>
            <a:off x="6623987" y="3694794"/>
            <a:ext cx="4138355" cy="1639352"/>
          </a:xfrm>
          <a:prstGeom prst="wedgeRoundRectCallout">
            <a:avLst>
              <a:gd name="adj1" fmla="val -59517"/>
              <a:gd name="adj2" fmla="val 85549"/>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N" b="1" dirty="0">
                <a:ln w="11430"/>
                <a:solidFill>
                  <a:schemeClr val="bg1">
                    <a:lumMod val="95000"/>
                  </a:schemeClr>
                </a:solidFill>
                <a:effectLst>
                  <a:outerShdw blurRad="50800" dist="39000" dir="5460000" algn="tl">
                    <a:srgbClr val="000000">
                      <a:alpha val="38000"/>
                    </a:srgbClr>
                  </a:outerShdw>
                </a:effectLst>
              </a:rPr>
              <a:t>Based on the selected</a:t>
            </a:r>
            <a:r>
              <a:rPr lang="en-IN" b="1" dirty="0">
                <a:ln w="11430"/>
                <a:solidFill>
                  <a:srgbClr val="FFFF00"/>
                </a:solidFill>
                <a:effectLst>
                  <a:outerShdw blurRad="50800" dist="39000" dir="5460000" algn="tl">
                    <a:srgbClr val="000000">
                      <a:alpha val="38000"/>
                    </a:srgbClr>
                  </a:outerShdw>
                </a:effectLst>
              </a:rPr>
              <a:t> Destination Unit</a:t>
            </a:r>
            <a:r>
              <a:rPr lang="en-IN" b="1" dirty="0">
                <a:ln w="11430"/>
                <a:solidFill>
                  <a:schemeClr val="bg1">
                    <a:lumMod val="95000"/>
                  </a:schemeClr>
                </a:solidFill>
                <a:effectLst>
                  <a:outerShdw blurRad="50800" dist="39000" dir="5460000" algn="tl">
                    <a:srgbClr val="000000">
                      <a:alpha val="38000"/>
                    </a:srgbClr>
                  </a:outerShdw>
                </a:effectLst>
              </a:rPr>
              <a:t>, user will be displayed, Select the </a:t>
            </a:r>
            <a:r>
              <a:rPr lang="en-IN" b="1" dirty="0">
                <a:ln w="11430"/>
                <a:solidFill>
                  <a:srgbClr val="FFFF00"/>
                </a:solidFill>
                <a:effectLst>
                  <a:outerShdw blurRad="50800" dist="39000" dir="5460000" algn="tl">
                    <a:srgbClr val="000000">
                      <a:alpha val="38000"/>
                    </a:srgbClr>
                  </a:outerShdw>
                </a:effectLst>
              </a:rPr>
              <a:t>Destination User </a:t>
            </a:r>
            <a:r>
              <a:rPr lang="en-IN" b="1" dirty="0">
                <a:ln w="11430"/>
                <a:solidFill>
                  <a:schemeClr val="bg1">
                    <a:lumMod val="95000"/>
                  </a:schemeClr>
                </a:solidFill>
                <a:effectLst>
                  <a:outerShdw blurRad="50800" dist="39000" dir="5460000" algn="tl">
                    <a:srgbClr val="000000">
                      <a:alpha val="38000"/>
                    </a:srgbClr>
                  </a:outerShdw>
                </a:effectLst>
              </a:rPr>
              <a:t>from the dropdown provided </a:t>
            </a:r>
            <a:endParaRPr lang="en-US" b="1" dirty="0">
              <a:ln w="11430"/>
              <a:solidFill>
                <a:srgbClr val="FFFF00"/>
              </a:solidFill>
              <a:effectLst>
                <a:outerShdw blurRad="50800" dist="39000" dir="5460000" algn="tl">
                  <a:srgbClr val="000000">
                    <a:alpha val="38000"/>
                  </a:srgbClr>
                </a:outerShdw>
              </a:effectLst>
            </a:endParaRPr>
          </a:p>
        </p:txBody>
      </p:sp>
      <p:sp>
        <p:nvSpPr>
          <p:cNvPr id="31" name="Rectangle 30"/>
          <p:cNvSpPr/>
          <p:nvPr/>
        </p:nvSpPr>
        <p:spPr>
          <a:xfrm>
            <a:off x="31763" y="4851396"/>
            <a:ext cx="10229851" cy="55245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ular Callout 29"/>
          <p:cNvSpPr/>
          <p:nvPr/>
        </p:nvSpPr>
        <p:spPr>
          <a:xfrm>
            <a:off x="6209687" y="3016816"/>
            <a:ext cx="2269378" cy="787576"/>
          </a:xfrm>
          <a:prstGeom prst="wedgeRoundRectCallout">
            <a:avLst>
              <a:gd name="adj1" fmla="val -67771"/>
              <a:gd name="adj2" fmla="val 121943"/>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N" b="1" dirty="0">
                <a:ln w="11430"/>
                <a:solidFill>
                  <a:schemeClr val="bg1">
                    <a:lumMod val="95000"/>
                  </a:schemeClr>
                </a:solidFill>
                <a:effectLst>
                  <a:outerShdw blurRad="50800" dist="39000" dir="5460000" algn="tl">
                    <a:srgbClr val="000000">
                      <a:alpha val="38000"/>
                    </a:srgbClr>
                  </a:outerShdw>
                </a:effectLst>
              </a:rPr>
              <a:t>Click on </a:t>
            </a:r>
            <a:r>
              <a:rPr lang="en-IN" b="1" dirty="0">
                <a:ln w="11430"/>
                <a:solidFill>
                  <a:srgbClr val="FFFF00"/>
                </a:solidFill>
                <a:effectLst>
                  <a:outerShdw blurRad="50800" dist="39000" dir="5460000" algn="tl">
                    <a:srgbClr val="000000">
                      <a:alpha val="38000"/>
                    </a:srgbClr>
                  </a:outerShdw>
                </a:effectLst>
              </a:rPr>
              <a:t>Search </a:t>
            </a:r>
            <a:r>
              <a:rPr lang="en-IN" b="1" dirty="0">
                <a:ln w="11430"/>
                <a:solidFill>
                  <a:schemeClr val="bg1"/>
                </a:solidFill>
                <a:effectLst>
                  <a:outerShdw blurRad="50800" dist="39000" dir="5460000" algn="tl">
                    <a:srgbClr val="000000">
                      <a:alpha val="38000"/>
                    </a:srgbClr>
                  </a:outerShdw>
                </a:effectLst>
              </a:rPr>
              <a:t>button</a:t>
            </a:r>
            <a:endParaRPr lang="en-US" b="1" dirty="0">
              <a:ln w="11430"/>
              <a:solidFill>
                <a:schemeClr val="bg1"/>
              </a:solidFill>
              <a:effectLst>
                <a:outerShdw blurRad="50800" dist="39000" dir="5460000" algn="tl">
                  <a:srgbClr val="000000">
                    <a:alpha val="38000"/>
                  </a:srgbClr>
                </a:outerShdw>
              </a:effectLst>
            </a:endParaRPr>
          </a:p>
        </p:txBody>
      </p:sp>
      <p:sp>
        <p:nvSpPr>
          <p:cNvPr id="29" name="Rectangle 28"/>
          <p:cNvSpPr/>
          <p:nvPr/>
        </p:nvSpPr>
        <p:spPr>
          <a:xfrm>
            <a:off x="4962990" y="4168320"/>
            <a:ext cx="781050"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8411028" y="3829955"/>
            <a:ext cx="1139372" cy="36467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5239657" y="3570514"/>
            <a:ext cx="1355271" cy="62048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ular Callout 33"/>
          <p:cNvSpPr/>
          <p:nvPr/>
        </p:nvSpPr>
        <p:spPr>
          <a:xfrm>
            <a:off x="1093137" y="3537857"/>
            <a:ext cx="2979027" cy="1262742"/>
          </a:xfrm>
          <a:prstGeom prst="wedgeRoundRectCallout">
            <a:avLst>
              <a:gd name="adj1" fmla="val -68313"/>
              <a:gd name="adj2" fmla="val 83150"/>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N" b="1" dirty="0">
                <a:ln w="11430"/>
                <a:solidFill>
                  <a:schemeClr val="bg1">
                    <a:lumMod val="95000"/>
                  </a:schemeClr>
                </a:solidFill>
                <a:effectLst>
                  <a:outerShdw blurRad="50800" dist="39000" dir="5460000" algn="tl">
                    <a:srgbClr val="000000">
                      <a:alpha val="38000"/>
                    </a:srgbClr>
                  </a:outerShdw>
                </a:effectLst>
              </a:rPr>
              <a:t>Select the proceeding for which Inter Unit Communication needs to be exercised</a:t>
            </a:r>
            <a:endParaRPr lang="en-US" b="1" dirty="0">
              <a:ln w="11430"/>
              <a:solidFill>
                <a:srgbClr val="FFFF00"/>
              </a:solidFill>
              <a:effectLst>
                <a:outerShdw blurRad="50800" dist="39000" dir="5460000" algn="tl">
                  <a:srgbClr val="000000">
                    <a:alpha val="38000"/>
                  </a:srgbClr>
                </a:outerShdw>
              </a:effectLst>
            </a:endParaRPr>
          </a:p>
        </p:txBody>
      </p:sp>
      <p:sp>
        <p:nvSpPr>
          <p:cNvPr id="36" name="Rounded Rectangular Callout 35"/>
          <p:cNvSpPr/>
          <p:nvPr/>
        </p:nvSpPr>
        <p:spPr>
          <a:xfrm>
            <a:off x="2296915" y="4594679"/>
            <a:ext cx="2648827" cy="854528"/>
          </a:xfrm>
          <a:prstGeom prst="wedgeRoundRectCallout">
            <a:avLst>
              <a:gd name="adj1" fmla="val -61053"/>
              <a:gd name="adj2" fmla="val 98562"/>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N" b="1" dirty="0">
                <a:ln w="11430"/>
                <a:solidFill>
                  <a:schemeClr val="bg1">
                    <a:lumMod val="95000"/>
                  </a:schemeClr>
                </a:solidFill>
                <a:effectLst>
                  <a:outerShdw blurRad="50800" dist="39000" dir="5460000" algn="tl">
                    <a:srgbClr val="000000">
                      <a:alpha val="38000"/>
                    </a:srgbClr>
                  </a:outerShdw>
                </a:effectLst>
              </a:rPr>
              <a:t>Select the </a:t>
            </a:r>
            <a:r>
              <a:rPr lang="en-IN" b="1" dirty="0">
                <a:ln w="11430"/>
                <a:solidFill>
                  <a:srgbClr val="FFFF00"/>
                </a:solidFill>
                <a:effectLst>
                  <a:outerShdw blurRad="50800" dist="39000" dir="5460000" algn="tl">
                    <a:srgbClr val="000000">
                      <a:alpha val="38000"/>
                    </a:srgbClr>
                  </a:outerShdw>
                </a:effectLst>
              </a:rPr>
              <a:t>Destination Unit</a:t>
            </a:r>
            <a:endParaRPr lang="en-US" b="1" dirty="0">
              <a:ln w="11430"/>
              <a:solidFill>
                <a:srgbClr val="FFFF00"/>
              </a:solidFill>
              <a:effectLst>
                <a:outerShdw blurRad="50800" dist="39000" dir="5460000" algn="tl">
                  <a:srgbClr val="000000">
                    <a:alpha val="38000"/>
                  </a:srgbClr>
                </a:outerShdw>
              </a:effectLst>
            </a:endParaRPr>
          </a:p>
        </p:txBody>
      </p:sp>
      <p:sp>
        <p:nvSpPr>
          <p:cNvPr id="28" name="Rounded Rectangular Callout 27"/>
          <p:cNvSpPr/>
          <p:nvPr/>
        </p:nvSpPr>
        <p:spPr>
          <a:xfrm>
            <a:off x="8893922" y="2735602"/>
            <a:ext cx="1869328" cy="693398"/>
          </a:xfrm>
          <a:prstGeom prst="wedgeRoundRectCallout">
            <a:avLst>
              <a:gd name="adj1" fmla="val -48408"/>
              <a:gd name="adj2" fmla="val 108206"/>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N" b="1" dirty="0">
                <a:ln w="11430"/>
                <a:solidFill>
                  <a:schemeClr val="bg1">
                    <a:lumMod val="95000"/>
                  </a:schemeClr>
                </a:solidFill>
                <a:effectLst>
                  <a:outerShdw blurRad="50800" dist="39000" dir="5460000" algn="tl">
                    <a:srgbClr val="000000">
                      <a:alpha val="38000"/>
                    </a:srgbClr>
                  </a:outerShdw>
                </a:effectLst>
              </a:rPr>
              <a:t>Enter </a:t>
            </a:r>
            <a:r>
              <a:rPr lang="en-IN" b="1" dirty="0">
                <a:ln w="11430"/>
                <a:solidFill>
                  <a:srgbClr val="FFFF00"/>
                </a:solidFill>
                <a:effectLst>
                  <a:outerShdw blurRad="50800" dist="39000" dir="5460000" algn="tl">
                    <a:srgbClr val="000000">
                      <a:alpha val="38000"/>
                    </a:srgbClr>
                  </a:outerShdw>
                </a:effectLst>
              </a:rPr>
              <a:t>AY</a:t>
            </a:r>
            <a:endParaRPr lang="en-US" b="1" dirty="0">
              <a:ln w="11430"/>
              <a:solidFill>
                <a:srgbClr val="FFFF00"/>
              </a:solidFill>
              <a:effectLst>
                <a:outerShdw blurRad="50800" dist="39000" dir="5460000" algn="tl">
                  <a:srgbClr val="000000">
                    <a:alpha val="38000"/>
                  </a:srgbClr>
                </a:outerShdw>
              </a:effectLst>
            </a:endParaRPr>
          </a:p>
        </p:txBody>
      </p:sp>
      <p:sp>
        <p:nvSpPr>
          <p:cNvPr id="26" name="Rounded Rectangular Callout 25"/>
          <p:cNvSpPr/>
          <p:nvPr/>
        </p:nvSpPr>
        <p:spPr>
          <a:xfrm>
            <a:off x="5864972" y="2678452"/>
            <a:ext cx="1850278" cy="655298"/>
          </a:xfrm>
          <a:prstGeom prst="wedgeRoundRectCallout">
            <a:avLst>
              <a:gd name="adj1" fmla="val -53357"/>
              <a:gd name="adj2" fmla="val 116129"/>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N" b="1" dirty="0">
                <a:ln w="11430"/>
                <a:solidFill>
                  <a:schemeClr val="bg1">
                    <a:lumMod val="95000"/>
                  </a:schemeClr>
                </a:solidFill>
                <a:effectLst>
                  <a:outerShdw blurRad="50800" dist="39000" dir="5460000" algn="tl">
                    <a:srgbClr val="000000">
                      <a:alpha val="38000"/>
                    </a:srgbClr>
                  </a:outerShdw>
                </a:effectLst>
              </a:rPr>
              <a:t>Enter </a:t>
            </a:r>
            <a:r>
              <a:rPr lang="en-IN" b="1" dirty="0">
                <a:ln w="11430"/>
                <a:solidFill>
                  <a:srgbClr val="FFFF00"/>
                </a:solidFill>
                <a:effectLst>
                  <a:outerShdw blurRad="50800" dist="39000" dir="5460000" algn="tl">
                    <a:srgbClr val="000000">
                      <a:alpha val="38000"/>
                    </a:srgbClr>
                  </a:outerShdw>
                </a:effectLst>
              </a:rPr>
              <a:t>PAN</a:t>
            </a:r>
            <a:endParaRPr lang="en-US" b="1" dirty="0">
              <a:ln w="11430"/>
              <a:solidFill>
                <a:srgbClr val="FFFF00"/>
              </a:solidFill>
              <a:effectLst>
                <a:outerShdw blurRad="50800" dist="39000" dir="5460000" algn="tl">
                  <a:srgbClr val="000000">
                    <a:alpha val="38000"/>
                  </a:srgbClr>
                </a:outerShdw>
              </a:effectLst>
            </a:endParaRPr>
          </a:p>
        </p:txBody>
      </p:sp>
      <p:sp>
        <p:nvSpPr>
          <p:cNvPr id="23" name="Rectangle 22"/>
          <p:cNvSpPr/>
          <p:nvPr/>
        </p:nvSpPr>
        <p:spPr>
          <a:xfrm>
            <a:off x="906233" y="3795486"/>
            <a:ext cx="2400301" cy="3429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p:txBody>
          <a:bodyPr/>
          <a:lstStyle/>
          <a:p>
            <a:r>
              <a:rPr lang="en-IN" sz="3200" b="1" spc="-1" dirty="0">
                <a:solidFill>
                  <a:srgbClr val="775F55"/>
                </a:solidFill>
                <a:latin typeface="Arial" panose="020B0604020202020204" pitchFamily="34" charset="0"/>
                <a:cs typeface="Arial" panose="020B0604020202020204" pitchFamily="34" charset="0"/>
              </a:rPr>
              <a:t>Inter Unit Communication (Initiation screen)</a:t>
            </a:r>
            <a:endParaRPr lang="en-US" sz="3200" b="1" spc="-1" dirty="0">
              <a:solidFill>
                <a:srgbClr val="775F55"/>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idx="4294967295"/>
          </p:nvPr>
        </p:nvSpPr>
        <p:spPr>
          <a:xfrm>
            <a:off x="0" y="1525588"/>
            <a:ext cx="666750" cy="293687"/>
          </a:xfrm>
        </p:spPr>
        <p:txBody>
          <a:bodyPr/>
          <a:lstStyle/>
          <a:p>
            <a:pPr algn="ctr"/>
            <a:fld id="{238C149D-0535-40A5-ACF5-559DDFAE2899}" type="slidenum">
              <a:rPr lang="en-US" sz="1400" spc="-1" smtClean="0">
                <a:latin typeface="Times New Roman"/>
              </a:rPr>
              <a:pPr algn="ctr"/>
              <a:t>3</a:t>
            </a:fld>
            <a:endParaRPr lang="en-US" sz="1400" spc="-1" dirty="0">
              <a:latin typeface="Times New Roman"/>
            </a:endParaRPr>
          </a:p>
        </p:txBody>
      </p:sp>
      <p:sp>
        <p:nvSpPr>
          <p:cNvPr id="33" name="Rectangle 32"/>
          <p:cNvSpPr/>
          <p:nvPr/>
        </p:nvSpPr>
        <p:spPr>
          <a:xfrm>
            <a:off x="254907" y="5050065"/>
            <a:ext cx="566057" cy="31931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1" y="5580742"/>
            <a:ext cx="3294743" cy="131354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14514" y="1277257"/>
            <a:ext cx="11430000" cy="114663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r>
              <a:rPr lang="en-US" dirty="0"/>
              <a:t>The approval workflow be applicable to AOs of various units i.e. </a:t>
            </a:r>
            <a:r>
              <a:rPr lang="en-US" b="1" dirty="0">
                <a:solidFill>
                  <a:srgbClr val="FFFF00"/>
                </a:solidFill>
              </a:rPr>
              <a:t>Assessment Unit, Technical Unit, Review Unit </a:t>
            </a:r>
            <a:r>
              <a:rPr lang="en-US" dirty="0">
                <a:solidFill>
                  <a:schemeClr val="bg1">
                    <a:lumMod val="95000"/>
                  </a:schemeClr>
                </a:solidFill>
              </a:rPr>
              <a:t>and </a:t>
            </a:r>
            <a:r>
              <a:rPr lang="en-US" b="1" dirty="0">
                <a:solidFill>
                  <a:srgbClr val="FFFF00"/>
                </a:solidFill>
              </a:rPr>
              <a:t>NaFAC users</a:t>
            </a:r>
            <a:r>
              <a:rPr lang="en-US" dirty="0"/>
              <a:t>. For </a:t>
            </a:r>
            <a:r>
              <a:rPr lang="en-US" b="1" dirty="0">
                <a:solidFill>
                  <a:srgbClr val="FFFF00"/>
                </a:solidFill>
              </a:rPr>
              <a:t>Range Heads </a:t>
            </a:r>
            <a:r>
              <a:rPr lang="en-US" b="1" dirty="0">
                <a:solidFill>
                  <a:schemeClr val="bg1">
                    <a:lumMod val="95000"/>
                  </a:schemeClr>
                </a:solidFill>
              </a:rPr>
              <a:t>and above users i.e. </a:t>
            </a:r>
            <a:r>
              <a:rPr lang="en-US" b="1" dirty="0">
                <a:solidFill>
                  <a:srgbClr val="FFFF00"/>
                </a:solidFill>
              </a:rPr>
              <a:t>PCIT, CCIT &amp; PCCITs </a:t>
            </a:r>
            <a:r>
              <a:rPr lang="en-US" dirty="0"/>
              <a:t>in various units, approval is not required for generation of </a:t>
            </a:r>
            <a:r>
              <a:rPr lang="en-US" b="1" dirty="0">
                <a:solidFill>
                  <a:srgbClr val="FFFF00"/>
                </a:solidFill>
              </a:rPr>
              <a:t>Communication Letter / Report </a:t>
            </a:r>
            <a:r>
              <a:rPr lang="en-US" dirty="0"/>
              <a:t>in this process.</a:t>
            </a:r>
          </a:p>
        </p:txBody>
      </p:sp>
      <p:sp>
        <p:nvSpPr>
          <p:cNvPr id="32" name="Rounded Rectangular Callout 31"/>
          <p:cNvSpPr/>
          <p:nvPr/>
        </p:nvSpPr>
        <p:spPr>
          <a:xfrm>
            <a:off x="1083421" y="3288052"/>
            <a:ext cx="5622179" cy="815704"/>
          </a:xfrm>
          <a:prstGeom prst="wedgeRoundRectCallout">
            <a:avLst>
              <a:gd name="adj1" fmla="val -40442"/>
              <a:gd name="adj2" fmla="val 98589"/>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N" b="1" dirty="0">
                <a:ln w="11430"/>
                <a:solidFill>
                  <a:srgbClr val="FFFF00"/>
                </a:solidFill>
                <a:effectLst>
                  <a:outerShdw blurRad="50800" dist="39000" dir="5460000" algn="tl">
                    <a:srgbClr val="000000">
                      <a:alpha val="38000"/>
                    </a:srgbClr>
                  </a:outerShdw>
                </a:effectLst>
              </a:rPr>
              <a:t>Pending proceedings </a:t>
            </a:r>
            <a:r>
              <a:rPr lang="en-IN" b="1" dirty="0">
                <a:ln w="11430"/>
                <a:solidFill>
                  <a:schemeClr val="bg1">
                    <a:lumMod val="95000"/>
                  </a:schemeClr>
                </a:solidFill>
                <a:effectLst>
                  <a:outerShdw blurRad="50800" dist="39000" dir="5460000" algn="tl">
                    <a:srgbClr val="000000">
                      <a:alpha val="38000"/>
                    </a:srgbClr>
                  </a:outerShdw>
                </a:effectLst>
              </a:rPr>
              <a:t>will be displayed to the user based on entered PAN and AY</a:t>
            </a:r>
            <a:endParaRPr lang="en-US" b="1" dirty="0">
              <a:ln w="11430"/>
              <a:solidFill>
                <a:srgbClr val="FFFF00"/>
              </a:solidFill>
              <a:effectLst>
                <a:outerShdw blurRad="50800" dist="39000" dir="5460000" algn="tl">
                  <a:srgbClr val="000000">
                    <a:alpha val="38000"/>
                  </a:srgbClr>
                </a:outerShdw>
              </a:effectLst>
            </a:endParaRPr>
          </a:p>
        </p:txBody>
      </p:sp>
      <p:sp>
        <p:nvSpPr>
          <p:cNvPr id="24" name="Rounded Rectangular Callout 23"/>
          <p:cNvSpPr/>
          <p:nvPr/>
        </p:nvSpPr>
        <p:spPr>
          <a:xfrm>
            <a:off x="1426322" y="2678452"/>
            <a:ext cx="2574178" cy="787576"/>
          </a:xfrm>
          <a:prstGeom prst="wedgeRoundRectCallout">
            <a:avLst>
              <a:gd name="adj1" fmla="val -64706"/>
              <a:gd name="adj2" fmla="val 105011"/>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N" b="1" dirty="0">
                <a:ln w="11430"/>
                <a:solidFill>
                  <a:srgbClr val="FFFF00"/>
                </a:solidFill>
                <a:effectLst>
                  <a:outerShdw blurRad="50800" dist="39000" dir="5460000" algn="tl">
                    <a:srgbClr val="000000">
                      <a:alpha val="38000"/>
                    </a:srgbClr>
                  </a:outerShdw>
                </a:effectLst>
              </a:rPr>
              <a:t>Proceeding Type </a:t>
            </a:r>
            <a:r>
              <a:rPr lang="en-IN" b="1" dirty="0">
                <a:ln w="11430"/>
                <a:solidFill>
                  <a:schemeClr val="bg1"/>
                </a:solidFill>
                <a:effectLst>
                  <a:outerShdw blurRad="50800" dist="39000" dir="5460000" algn="tl">
                    <a:srgbClr val="000000">
                      <a:alpha val="38000"/>
                    </a:srgbClr>
                  </a:outerShdw>
                </a:effectLst>
              </a:rPr>
              <a:t>will be auto selected as </a:t>
            </a:r>
            <a:r>
              <a:rPr lang="en-IN" b="1" dirty="0">
                <a:ln w="11430"/>
                <a:solidFill>
                  <a:srgbClr val="FFFF00"/>
                </a:solidFill>
                <a:effectLst>
                  <a:outerShdw blurRad="50800" dist="39000" dir="5460000" algn="tl">
                    <a:srgbClr val="000000">
                      <a:alpha val="38000"/>
                    </a:srgbClr>
                  </a:outerShdw>
                </a:effectLst>
              </a:rPr>
              <a:t>Penalty</a:t>
            </a:r>
            <a:endParaRPr lang="en-US" b="1" dirty="0">
              <a:ln w="11430"/>
              <a:solidFill>
                <a:srgbClr val="FFFF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3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2"/>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33"/>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34"/>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35"/>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36"/>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38"/>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39"/>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38" grpId="0" animBg="1"/>
      <p:bldP spid="38" grpId="1" animBg="1"/>
      <p:bldP spid="39" grpId="0" animBg="1"/>
      <p:bldP spid="39" grpId="1" animBg="1"/>
      <p:bldP spid="31" grpId="0" animBg="1"/>
      <p:bldP spid="31" grpId="1" animBg="1"/>
      <p:bldP spid="30" grpId="0" animBg="1"/>
      <p:bldP spid="30" grpId="1" animBg="1"/>
      <p:bldP spid="29" grpId="0" animBg="1"/>
      <p:bldP spid="29" grpId="1" animBg="1"/>
      <p:bldP spid="27" grpId="0" animBg="1"/>
      <p:bldP spid="27" grpId="1" animBg="1"/>
      <p:bldP spid="25" grpId="0" animBg="1"/>
      <p:bldP spid="25" grpId="1" animBg="1"/>
      <p:bldP spid="34" grpId="0" animBg="1"/>
      <p:bldP spid="34" grpId="1" animBg="1"/>
      <p:bldP spid="36" grpId="0" animBg="1"/>
      <p:bldP spid="36" grpId="1" animBg="1"/>
      <p:bldP spid="28" grpId="0" animBg="1"/>
      <p:bldP spid="28" grpId="1" animBg="1"/>
      <p:bldP spid="26" grpId="0" animBg="1"/>
      <p:bldP spid="26" grpId="1" animBg="1"/>
      <p:bldP spid="23" grpId="0" animBg="1"/>
      <p:bldP spid="23" grpId="1" animBg="1"/>
      <p:bldP spid="33" grpId="0" animBg="1"/>
      <p:bldP spid="33" grpId="1" animBg="1"/>
      <p:bldP spid="35" grpId="0" animBg="1"/>
      <p:bldP spid="35" grpId="1" animBg="1"/>
      <p:bldP spid="32" grpId="0" animBg="1"/>
      <p:bldP spid="32" grpId="1" animBg="1"/>
      <p:bldP spid="24" grpId="0" animBg="1"/>
      <p:bldP spid="2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p:nvPr/>
        </p:nvPicPr>
        <p:blipFill>
          <a:blip r:embed="rId3"/>
          <a:srcRect b="32300"/>
          <a:stretch>
            <a:fillRect/>
          </a:stretch>
        </p:blipFill>
        <p:spPr bwMode="auto">
          <a:xfrm>
            <a:off x="334726" y="2084853"/>
            <a:ext cx="10855788" cy="4461089"/>
          </a:xfrm>
          <a:prstGeom prst="rect">
            <a:avLst/>
          </a:prstGeom>
          <a:noFill/>
          <a:ln w="9525">
            <a:solidFill>
              <a:schemeClr val="tx1"/>
            </a:solidFill>
            <a:miter lim="800000"/>
            <a:headEnd/>
            <a:tailEnd/>
          </a:ln>
        </p:spPr>
      </p:pic>
      <p:pic>
        <p:nvPicPr>
          <p:cNvPr id="22" name="Picture 21"/>
          <p:cNvPicPr/>
          <p:nvPr/>
        </p:nvPicPr>
        <p:blipFill>
          <a:blip r:embed="rId4"/>
          <a:srcRect t="18864" b="5408"/>
          <a:stretch>
            <a:fillRect/>
          </a:stretch>
        </p:blipFill>
        <p:spPr bwMode="auto">
          <a:xfrm>
            <a:off x="960111" y="2647829"/>
            <a:ext cx="9533718" cy="3898113"/>
          </a:xfrm>
          <a:prstGeom prst="rect">
            <a:avLst/>
          </a:prstGeom>
          <a:noFill/>
          <a:ln w="1">
            <a:solidFill>
              <a:schemeClr val="tx1"/>
            </a:solidFill>
            <a:miter lim="800000"/>
            <a:headEnd/>
            <a:tailEnd type="none" w="med" len="med"/>
          </a:ln>
          <a:effectLst/>
        </p:spPr>
      </p:pic>
      <p:sp>
        <p:nvSpPr>
          <p:cNvPr id="10" name="CustomShape 4"/>
          <p:cNvSpPr/>
          <p:nvPr/>
        </p:nvSpPr>
        <p:spPr>
          <a:xfrm>
            <a:off x="6676547" y="2452917"/>
            <a:ext cx="4238198" cy="1233714"/>
          </a:xfrm>
          <a:prstGeom prst="wedgeRoundRectCallout">
            <a:avLst>
              <a:gd name="adj1" fmla="val -62868"/>
              <a:gd name="adj2" fmla="val 89186"/>
              <a:gd name="adj3" fmla="val 16667"/>
            </a:avLst>
          </a:prstGeom>
          <a:ln/>
        </p:spPr>
        <p:style>
          <a:lnRef idx="1">
            <a:schemeClr val="accent2"/>
          </a:lnRef>
          <a:fillRef idx="3">
            <a:schemeClr val="accent2"/>
          </a:fillRef>
          <a:effectRef idx="2">
            <a:schemeClr val="accent2"/>
          </a:effectRef>
          <a:fontRef idx="minor">
            <a:schemeClr val="lt1"/>
          </a:fontRef>
        </p:style>
        <p:txBody>
          <a:bodyPr lIns="108000" tIns="54000" rIns="108000" bIns="54000" anchor="ctr"/>
          <a:lstStyle/>
          <a:p>
            <a:pPr algn="ctr">
              <a:lnSpc>
                <a:spcPct val="100000"/>
              </a:lnSpc>
            </a:pPr>
            <a:r>
              <a:rPr lang="en-US" sz="1680" b="1" spc="-1" dirty="0">
                <a:solidFill>
                  <a:schemeClr val="bg1"/>
                </a:solidFill>
                <a:latin typeface="Arial"/>
              </a:rPr>
              <a:t>Click  on </a:t>
            </a:r>
            <a:r>
              <a:rPr lang="en-US" sz="1680" b="1" spc="-1" dirty="0">
                <a:solidFill>
                  <a:srgbClr val="FFFF00"/>
                </a:solidFill>
                <a:latin typeface="Arial"/>
              </a:rPr>
              <a:t>Case History/ Notings  </a:t>
            </a:r>
            <a:r>
              <a:rPr lang="en-US" sz="1680" b="1" spc="-1" dirty="0">
                <a:solidFill>
                  <a:schemeClr val="bg1">
                    <a:lumMod val="95000"/>
                  </a:schemeClr>
                </a:solidFill>
                <a:latin typeface="Arial"/>
              </a:rPr>
              <a:t>button to view the Communication report along with attachments, if any</a:t>
            </a:r>
            <a:endParaRPr lang="en-US" sz="1680" spc="-1" dirty="0">
              <a:solidFill>
                <a:schemeClr val="bg1">
                  <a:lumMod val="95000"/>
                </a:schemeClr>
              </a:solidFill>
              <a:latin typeface="Arial"/>
            </a:endParaRPr>
          </a:p>
        </p:txBody>
      </p:sp>
      <p:sp>
        <p:nvSpPr>
          <p:cNvPr id="13" name="CustomShape 4"/>
          <p:cNvSpPr/>
          <p:nvPr/>
        </p:nvSpPr>
        <p:spPr>
          <a:xfrm>
            <a:off x="1052264" y="2619831"/>
            <a:ext cx="4434140" cy="1233714"/>
          </a:xfrm>
          <a:prstGeom prst="wedgeRoundRectCallout">
            <a:avLst>
              <a:gd name="adj1" fmla="val 41583"/>
              <a:gd name="adj2" fmla="val 75069"/>
              <a:gd name="adj3" fmla="val 16667"/>
            </a:avLst>
          </a:prstGeom>
          <a:ln/>
        </p:spPr>
        <p:style>
          <a:lnRef idx="1">
            <a:schemeClr val="accent2"/>
          </a:lnRef>
          <a:fillRef idx="3">
            <a:schemeClr val="accent2"/>
          </a:fillRef>
          <a:effectRef idx="2">
            <a:schemeClr val="accent2"/>
          </a:effectRef>
          <a:fontRef idx="minor">
            <a:schemeClr val="lt1"/>
          </a:fontRef>
        </p:style>
        <p:txBody>
          <a:bodyPr lIns="108000" tIns="54000" rIns="108000" bIns="54000" anchor="ctr"/>
          <a:lstStyle/>
          <a:p>
            <a:pPr algn="ctr">
              <a:lnSpc>
                <a:spcPct val="100000"/>
              </a:lnSpc>
            </a:pPr>
            <a:r>
              <a:rPr lang="en-US" sz="1680" b="1" spc="-1" dirty="0">
                <a:solidFill>
                  <a:schemeClr val="bg1"/>
                </a:solidFill>
                <a:latin typeface="Arial"/>
              </a:rPr>
              <a:t>Click  on </a:t>
            </a:r>
            <a:r>
              <a:rPr lang="en-US" sz="1680" b="1" spc="-1" dirty="0">
                <a:solidFill>
                  <a:srgbClr val="FFFF00"/>
                </a:solidFill>
                <a:latin typeface="Arial"/>
              </a:rPr>
              <a:t>Attachments </a:t>
            </a:r>
            <a:r>
              <a:rPr lang="en-US" sz="1680" b="1" spc="-1" dirty="0">
                <a:solidFill>
                  <a:schemeClr val="bg1">
                    <a:lumMod val="95000"/>
                  </a:schemeClr>
                </a:solidFill>
                <a:latin typeface="Arial"/>
              </a:rPr>
              <a:t>button to view the supporting attachments in the Communication workflow, user can also upload documents related to the case</a:t>
            </a:r>
            <a:endParaRPr lang="en-US" sz="1680" spc="-1" dirty="0">
              <a:solidFill>
                <a:schemeClr val="bg1">
                  <a:lumMod val="95000"/>
                </a:schemeClr>
              </a:solidFill>
              <a:latin typeface="Arial"/>
            </a:endParaRPr>
          </a:p>
        </p:txBody>
      </p:sp>
      <p:sp>
        <p:nvSpPr>
          <p:cNvPr id="14" name="CustomShape 4"/>
          <p:cNvSpPr/>
          <p:nvPr/>
        </p:nvSpPr>
        <p:spPr>
          <a:xfrm>
            <a:off x="682144" y="4630038"/>
            <a:ext cx="4238198" cy="1233714"/>
          </a:xfrm>
          <a:prstGeom prst="wedgeRoundRectCallout">
            <a:avLst>
              <a:gd name="adj1" fmla="val 40898"/>
              <a:gd name="adj2" fmla="val 66834"/>
              <a:gd name="adj3" fmla="val 16667"/>
            </a:avLst>
          </a:prstGeom>
          <a:ln/>
        </p:spPr>
        <p:style>
          <a:lnRef idx="1">
            <a:schemeClr val="accent2"/>
          </a:lnRef>
          <a:fillRef idx="3">
            <a:schemeClr val="accent2"/>
          </a:fillRef>
          <a:effectRef idx="2">
            <a:schemeClr val="accent2"/>
          </a:effectRef>
          <a:fontRef idx="minor">
            <a:schemeClr val="lt1"/>
          </a:fontRef>
        </p:style>
        <p:txBody>
          <a:bodyPr lIns="108000" tIns="54000" rIns="108000" bIns="54000" anchor="ctr"/>
          <a:lstStyle/>
          <a:p>
            <a:pPr lvl="0"/>
            <a:r>
              <a:rPr lang="en-US" sz="1600" dirty="0"/>
              <a:t>In case any other information is required from Destination ITD user, enter remarks in </a:t>
            </a:r>
            <a:r>
              <a:rPr lang="en-US" sz="1600" b="1" dirty="0">
                <a:solidFill>
                  <a:srgbClr val="FFFF00"/>
                </a:solidFill>
              </a:rPr>
              <a:t>Workflow Notings</a:t>
            </a:r>
            <a:r>
              <a:rPr lang="en-US" sz="1600" dirty="0">
                <a:solidFill>
                  <a:srgbClr val="FFFF00"/>
                </a:solidFill>
              </a:rPr>
              <a:t> </a:t>
            </a:r>
            <a:r>
              <a:rPr lang="en-US" sz="1600" dirty="0"/>
              <a:t>and click on </a:t>
            </a:r>
            <a:r>
              <a:rPr lang="en-US" sz="1600" b="1" dirty="0">
                <a:solidFill>
                  <a:srgbClr val="FFFF00"/>
                </a:solidFill>
              </a:rPr>
              <a:t>Continue Communication</a:t>
            </a:r>
          </a:p>
        </p:txBody>
      </p:sp>
      <p:sp>
        <p:nvSpPr>
          <p:cNvPr id="16" name="CustomShape 4"/>
          <p:cNvSpPr/>
          <p:nvPr/>
        </p:nvSpPr>
        <p:spPr>
          <a:xfrm>
            <a:off x="6974089" y="4564725"/>
            <a:ext cx="4238198" cy="1233714"/>
          </a:xfrm>
          <a:prstGeom prst="wedgeRoundRectCallout">
            <a:avLst>
              <a:gd name="adj1" fmla="val -51909"/>
              <a:gd name="adj2" fmla="val 68010"/>
              <a:gd name="adj3" fmla="val 16667"/>
            </a:avLst>
          </a:prstGeom>
          <a:ln/>
        </p:spPr>
        <p:style>
          <a:lnRef idx="1">
            <a:schemeClr val="accent2"/>
          </a:lnRef>
          <a:fillRef idx="3">
            <a:schemeClr val="accent2"/>
          </a:fillRef>
          <a:effectRef idx="2">
            <a:schemeClr val="accent2"/>
          </a:effectRef>
          <a:fontRef idx="minor">
            <a:schemeClr val="lt1"/>
          </a:fontRef>
        </p:style>
        <p:txBody>
          <a:bodyPr lIns="108000" tIns="54000" rIns="108000" bIns="54000" anchor="ctr"/>
          <a:lstStyle/>
          <a:p>
            <a:pPr lvl="0"/>
            <a:r>
              <a:rPr lang="en-US" sz="1600" dirty="0"/>
              <a:t>If necessary communication is complete, </a:t>
            </a:r>
            <a:r>
              <a:rPr lang="en-US" sz="1600" b="1" dirty="0"/>
              <a:t>Source ITD user</a:t>
            </a:r>
            <a:r>
              <a:rPr lang="en-US" sz="1600" dirty="0"/>
              <a:t> will be able to close the workitem by entering remarks in </a:t>
            </a:r>
            <a:r>
              <a:rPr lang="en-US" sz="1600" b="1" dirty="0">
                <a:solidFill>
                  <a:srgbClr val="FFFF00"/>
                </a:solidFill>
              </a:rPr>
              <a:t>Workflow Notings</a:t>
            </a:r>
            <a:r>
              <a:rPr lang="en-US" sz="1600" dirty="0"/>
              <a:t> and clicking on </a:t>
            </a:r>
            <a:r>
              <a:rPr lang="en-US" sz="1600" b="1" dirty="0">
                <a:solidFill>
                  <a:srgbClr val="FFFF00"/>
                </a:solidFill>
              </a:rPr>
              <a:t>Close Communication</a:t>
            </a:r>
            <a:endParaRPr lang="en-US" sz="1600" dirty="0"/>
          </a:p>
        </p:txBody>
      </p:sp>
      <p:sp>
        <p:nvSpPr>
          <p:cNvPr id="20" name="Rectangle 19"/>
          <p:cNvSpPr/>
          <p:nvPr/>
        </p:nvSpPr>
        <p:spPr>
          <a:xfrm>
            <a:off x="1001483" y="5065486"/>
            <a:ext cx="9361715" cy="37737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030505" y="3947921"/>
            <a:ext cx="9216572" cy="140788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endParaRPr lang="en-US" dirty="0"/>
          </a:p>
          <a:p>
            <a:pPr algn="just"/>
            <a:r>
              <a:rPr lang="en-US" dirty="0"/>
              <a:t>The workitem will move to </a:t>
            </a:r>
            <a:r>
              <a:rPr lang="en-US" b="1" dirty="0">
                <a:solidFill>
                  <a:srgbClr val="FFFF00"/>
                </a:solidFill>
              </a:rPr>
              <a:t>Destination ITD user’s </a:t>
            </a:r>
            <a:r>
              <a:rPr lang="en-US" dirty="0"/>
              <a:t>worklist (</a:t>
            </a:r>
            <a:r>
              <a:rPr lang="en-US" b="1" dirty="0"/>
              <a:t>Penalty</a:t>
            </a:r>
            <a:r>
              <a:rPr lang="en-US" dirty="0"/>
              <a:t>). Destination ITD user will provide remarks in </a:t>
            </a:r>
            <a:r>
              <a:rPr lang="en-US" b="1" dirty="0">
                <a:solidFill>
                  <a:srgbClr val="FFFF00"/>
                </a:solidFill>
              </a:rPr>
              <a:t>Workflow Notings</a:t>
            </a:r>
            <a:r>
              <a:rPr lang="en-US" dirty="0">
                <a:solidFill>
                  <a:srgbClr val="FFFF00"/>
                </a:solidFill>
              </a:rPr>
              <a:t> </a:t>
            </a:r>
            <a:r>
              <a:rPr lang="en-US" dirty="0"/>
              <a:t>and click on </a:t>
            </a:r>
            <a:r>
              <a:rPr lang="en-US" b="1" dirty="0">
                <a:solidFill>
                  <a:srgbClr val="FFFF00"/>
                </a:solidFill>
              </a:rPr>
              <a:t>Submit to Initiator</a:t>
            </a:r>
            <a:r>
              <a:rPr lang="en-US" dirty="0">
                <a:solidFill>
                  <a:srgbClr val="FFFF00"/>
                </a:solidFill>
              </a:rPr>
              <a:t> </a:t>
            </a:r>
            <a:r>
              <a:rPr lang="en-US" dirty="0"/>
              <a:t>button. Users can also attach supporting documents in </a:t>
            </a:r>
            <a:r>
              <a:rPr lang="en-US" b="1" dirty="0">
                <a:solidFill>
                  <a:srgbClr val="FFFF00"/>
                </a:solidFill>
              </a:rPr>
              <a:t>Attachment</a:t>
            </a:r>
            <a:r>
              <a:rPr lang="en-US" dirty="0"/>
              <a:t> screen provided in workitem.</a:t>
            </a:r>
          </a:p>
          <a:p>
            <a:pPr algn="just"/>
            <a:endParaRPr lang="en-US" dirty="0"/>
          </a:p>
        </p:txBody>
      </p:sp>
      <p:sp>
        <p:nvSpPr>
          <p:cNvPr id="2" name="Title 1"/>
          <p:cNvSpPr>
            <a:spLocks noGrp="1"/>
          </p:cNvSpPr>
          <p:nvPr>
            <p:ph type="title"/>
          </p:nvPr>
        </p:nvSpPr>
        <p:spPr/>
        <p:txBody>
          <a:bodyPr/>
          <a:lstStyle/>
          <a:p>
            <a:r>
              <a:rPr lang="en-IN" sz="3200" b="1" dirty="0">
                <a:solidFill>
                  <a:srgbClr val="775F55"/>
                </a:solidFill>
                <a:latin typeface="Arial" panose="020B0604020202020204" pitchFamily="34" charset="0"/>
                <a:cs typeface="Arial" panose="020B0604020202020204" pitchFamily="34" charset="0"/>
              </a:rPr>
              <a:t>Inter Unit Communication workitem (Source user)</a:t>
            </a:r>
          </a:p>
        </p:txBody>
      </p:sp>
      <p:sp>
        <p:nvSpPr>
          <p:cNvPr id="7" name="Slide Number Placeholder 6"/>
          <p:cNvSpPr>
            <a:spLocks noGrp="1"/>
          </p:cNvSpPr>
          <p:nvPr>
            <p:ph type="sldNum" idx="10"/>
          </p:nvPr>
        </p:nvSpPr>
        <p:spPr/>
        <p:txBody>
          <a:bodyPr/>
          <a:lstStyle/>
          <a:p>
            <a:pPr algn="ctr"/>
            <a:fld id="{238C149D-0535-40A5-ACF5-559DDFAE2899}" type="slidenum">
              <a:rPr lang="en-US" sz="1400" spc="-1" smtClean="0">
                <a:latin typeface="Times New Roman"/>
              </a:rPr>
              <a:pPr algn="ctr"/>
              <a:t>30</a:t>
            </a:fld>
            <a:endParaRPr lang="en-US" sz="1400" spc="-1" dirty="0">
              <a:latin typeface="Times New Roman"/>
            </a:endParaRPr>
          </a:p>
        </p:txBody>
      </p:sp>
      <p:sp>
        <p:nvSpPr>
          <p:cNvPr id="18" name="Rectangle 17"/>
          <p:cNvSpPr/>
          <p:nvPr/>
        </p:nvSpPr>
        <p:spPr>
          <a:xfrm>
            <a:off x="261257" y="6625769"/>
            <a:ext cx="10914743" cy="117565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r>
              <a:rPr lang="en-US" b="1" dirty="0"/>
              <a:t>Note: </a:t>
            </a:r>
            <a:r>
              <a:rPr lang="en-US" dirty="0"/>
              <a:t>The process will be applicable to AOs of various units i.e. </a:t>
            </a:r>
            <a:r>
              <a:rPr lang="en-US" b="1" dirty="0">
                <a:solidFill>
                  <a:srgbClr val="FFFF00"/>
                </a:solidFill>
              </a:rPr>
              <a:t>Assessment Unit, Technical Unit, Review Unit </a:t>
            </a:r>
            <a:r>
              <a:rPr lang="en-US" dirty="0">
                <a:solidFill>
                  <a:schemeClr val="bg1">
                    <a:lumMod val="95000"/>
                  </a:schemeClr>
                </a:solidFill>
              </a:rPr>
              <a:t>and </a:t>
            </a:r>
            <a:r>
              <a:rPr lang="en-US" b="1" dirty="0">
                <a:solidFill>
                  <a:srgbClr val="FFFF00"/>
                </a:solidFill>
              </a:rPr>
              <a:t>NaFAC users</a:t>
            </a:r>
            <a:r>
              <a:rPr lang="en-US" dirty="0"/>
              <a:t>. For </a:t>
            </a:r>
            <a:r>
              <a:rPr lang="en-US" b="1" dirty="0">
                <a:solidFill>
                  <a:srgbClr val="FFFF00"/>
                </a:solidFill>
              </a:rPr>
              <a:t>Range Heads </a:t>
            </a:r>
            <a:r>
              <a:rPr lang="en-US" b="1" dirty="0">
                <a:solidFill>
                  <a:schemeClr val="bg1">
                    <a:lumMod val="95000"/>
                  </a:schemeClr>
                </a:solidFill>
              </a:rPr>
              <a:t>and above users i.e. </a:t>
            </a:r>
            <a:r>
              <a:rPr lang="en-US" b="1" dirty="0">
                <a:solidFill>
                  <a:srgbClr val="FFFF00"/>
                </a:solidFill>
              </a:rPr>
              <a:t>PCIT, CCIT &amp;PCCITs </a:t>
            </a:r>
            <a:r>
              <a:rPr lang="en-US" dirty="0"/>
              <a:t>in various units, approval is not required for generation of </a:t>
            </a:r>
            <a:r>
              <a:rPr lang="en-US" b="1" dirty="0">
                <a:solidFill>
                  <a:srgbClr val="FFFF00"/>
                </a:solidFill>
              </a:rPr>
              <a:t>Communication Letter / Report </a:t>
            </a:r>
            <a:r>
              <a:rPr lang="en-US" dirty="0"/>
              <a:t>in this process.</a:t>
            </a:r>
          </a:p>
        </p:txBody>
      </p:sp>
    </p:spTree>
    <p:extLst>
      <p:ext uri="{BB962C8B-B14F-4D97-AF65-F5344CB8AC3E}">
        <p14:creationId xmlns:p14="http://schemas.microsoft.com/office/powerpoint/2010/main" val="378783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2"/>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3" grpId="0" animBg="1"/>
      <p:bldP spid="13" grpId="1" animBg="1"/>
      <p:bldP spid="14" grpId="0" animBg="1"/>
      <p:bldP spid="14" grpId="1" animBg="1"/>
      <p:bldP spid="16" grpId="0" animBg="1"/>
      <p:bldP spid="16" grpId="1" animBg="1"/>
      <p:bldP spid="20" grpId="0" animBg="1"/>
      <p:bldP spid="20" grpId="1" animBg="1"/>
      <p:bldP spid="15" grpId="0" animBg="1"/>
      <p:bldP spid="15" grpId="1"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2" cstate="print"/>
          <a:srcRect/>
          <a:stretch>
            <a:fillRect/>
          </a:stretch>
        </p:blipFill>
        <p:spPr bwMode="auto">
          <a:xfrm>
            <a:off x="0" y="0"/>
            <a:ext cx="11430000" cy="8229600"/>
          </a:xfrm>
          <a:prstGeom prst="rect">
            <a:avLst/>
          </a:prstGeom>
          <a:solidFill>
            <a:srgbClr val="355D7E"/>
          </a:solidFill>
          <a:ln>
            <a:noFill/>
          </a:ln>
          <a:effectLst>
            <a:outerShdw blurRad="50800" dist="50800" dir="5400000" algn="ctr" rotWithShape="0">
              <a:schemeClr val="bg1"/>
            </a:outerShdw>
          </a:effectLst>
        </p:spPr>
      </p:pic>
    </p:spTree>
    <p:extLst>
      <p:ext uri="{BB962C8B-B14F-4D97-AF65-F5344CB8AC3E}">
        <p14:creationId xmlns:p14="http://schemas.microsoft.com/office/powerpoint/2010/main" val="53539571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a:blip r:embed="rId3"/>
          <a:srcRect t="4537"/>
          <a:stretch>
            <a:fillRect/>
          </a:stretch>
        </p:blipFill>
        <p:spPr bwMode="auto">
          <a:xfrm>
            <a:off x="781050" y="2699657"/>
            <a:ext cx="10172700" cy="4177393"/>
          </a:xfrm>
          <a:prstGeom prst="rect">
            <a:avLst/>
          </a:prstGeom>
          <a:noFill/>
          <a:ln w="9525">
            <a:solidFill>
              <a:schemeClr val="tx1"/>
            </a:solidFill>
            <a:miter lim="800000"/>
            <a:headEnd/>
            <a:tailEnd/>
          </a:ln>
        </p:spPr>
      </p:pic>
      <p:sp>
        <p:nvSpPr>
          <p:cNvPr id="13" name="Title 12"/>
          <p:cNvSpPr>
            <a:spLocks noGrp="1"/>
          </p:cNvSpPr>
          <p:nvPr>
            <p:ph type="title" idx="4294967295"/>
          </p:nvPr>
        </p:nvSpPr>
        <p:spPr>
          <a:xfrm>
            <a:off x="1238250" y="274638"/>
            <a:ext cx="10191750" cy="1187450"/>
          </a:xfrm>
        </p:spPr>
        <p:txBody>
          <a:bodyPr/>
          <a:lstStyle/>
          <a:p>
            <a:r>
              <a:rPr lang="en-IN" sz="3200" b="1" dirty="0">
                <a:solidFill>
                  <a:srgbClr val="775F55"/>
                </a:solidFill>
              </a:rPr>
              <a:t>Inter Unit Communication Letter</a:t>
            </a:r>
            <a:endParaRPr lang="en-US" sz="3200" b="1" dirty="0">
              <a:solidFill>
                <a:srgbClr val="775F55"/>
              </a:solidFill>
            </a:endParaRPr>
          </a:p>
        </p:txBody>
      </p:sp>
      <p:sp>
        <p:nvSpPr>
          <p:cNvPr id="16" name="Rectangle 15"/>
          <p:cNvSpPr/>
          <p:nvPr/>
        </p:nvSpPr>
        <p:spPr>
          <a:xfrm>
            <a:off x="812379" y="3630018"/>
            <a:ext cx="9493492" cy="24688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160" dirty="0"/>
          </a:p>
        </p:txBody>
      </p:sp>
      <p:sp>
        <p:nvSpPr>
          <p:cNvPr id="17" name="Rectangular Callout 16"/>
          <p:cNvSpPr/>
          <p:nvPr/>
        </p:nvSpPr>
        <p:spPr>
          <a:xfrm>
            <a:off x="4144919" y="3768919"/>
            <a:ext cx="3657600" cy="969264"/>
          </a:xfrm>
          <a:prstGeom prst="wedgeRectCallout">
            <a:avLst>
              <a:gd name="adj1" fmla="val -119017"/>
              <a:gd name="adj2" fmla="val 4427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IN" sz="1680" b="1" dirty="0">
                <a:latin typeface="Arial" panose="020B0604020202020204" pitchFamily="34" charset="0"/>
                <a:cs typeface="Arial" panose="020B0604020202020204" pitchFamily="34" charset="0"/>
              </a:rPr>
              <a:t>Enter the content  to displayed in the Inter Unit Communication letter here</a:t>
            </a:r>
          </a:p>
        </p:txBody>
      </p:sp>
      <p:sp>
        <p:nvSpPr>
          <p:cNvPr id="19" name="CustomShape 3"/>
          <p:cNvSpPr/>
          <p:nvPr/>
        </p:nvSpPr>
        <p:spPr>
          <a:xfrm>
            <a:off x="4233573" y="6272877"/>
            <a:ext cx="640080" cy="385284"/>
          </a:xfrm>
          <a:prstGeom prst="rect">
            <a:avLst/>
          </a:prstGeom>
          <a:noFill/>
          <a:ln w="38160">
            <a:solidFill>
              <a:srgbClr val="FF0000"/>
            </a:solidFill>
            <a:round/>
          </a:ln>
          <a:effectLst>
            <a:outerShdw blurRad="38100" dist="30000" dir="5400000" rotWithShape="0">
              <a:srgbClr val="000000">
                <a:alpha val="45000"/>
              </a:srgbClr>
            </a:outerShdw>
          </a:effectLst>
        </p:spPr>
        <p:style>
          <a:lnRef idx="1">
            <a:schemeClr val="accent2"/>
          </a:lnRef>
          <a:fillRef idx="2">
            <a:schemeClr val="accent2"/>
          </a:fillRef>
          <a:effectRef idx="1">
            <a:schemeClr val="accent2"/>
          </a:effectRef>
          <a:fontRef idx="minor"/>
        </p:style>
      </p:sp>
      <p:sp>
        <p:nvSpPr>
          <p:cNvPr id="20" name="CustomShape 3"/>
          <p:cNvSpPr/>
          <p:nvPr/>
        </p:nvSpPr>
        <p:spPr>
          <a:xfrm>
            <a:off x="5582664" y="6282457"/>
            <a:ext cx="905222" cy="350571"/>
          </a:xfrm>
          <a:prstGeom prst="rect">
            <a:avLst/>
          </a:prstGeom>
          <a:noFill/>
          <a:ln w="38160">
            <a:solidFill>
              <a:srgbClr val="FF0000"/>
            </a:solidFill>
            <a:round/>
          </a:ln>
          <a:effectLst>
            <a:outerShdw blurRad="38100" dist="30000" dir="5400000" rotWithShape="0">
              <a:srgbClr val="000000">
                <a:alpha val="45000"/>
              </a:srgbClr>
            </a:outerShdw>
          </a:effectLst>
        </p:spPr>
        <p:style>
          <a:lnRef idx="1">
            <a:schemeClr val="accent2"/>
          </a:lnRef>
          <a:fillRef idx="2">
            <a:schemeClr val="accent2"/>
          </a:fillRef>
          <a:effectRef idx="1">
            <a:schemeClr val="accent2"/>
          </a:effectRef>
          <a:fontRef idx="minor"/>
        </p:style>
      </p:sp>
      <p:sp>
        <p:nvSpPr>
          <p:cNvPr id="21" name="CustomShape 3"/>
          <p:cNvSpPr/>
          <p:nvPr/>
        </p:nvSpPr>
        <p:spPr>
          <a:xfrm>
            <a:off x="1563611" y="4698707"/>
            <a:ext cx="2669962" cy="692728"/>
          </a:xfrm>
          <a:prstGeom prst="wedgeRoundRectCallout">
            <a:avLst>
              <a:gd name="adj1" fmla="val 58414"/>
              <a:gd name="adj2" fmla="val 189200"/>
              <a:gd name="adj3" fmla="val 16667"/>
            </a:avLst>
          </a:prstGeom>
          <a:ln/>
        </p:spPr>
        <p:style>
          <a:lnRef idx="1">
            <a:schemeClr val="accent2"/>
          </a:lnRef>
          <a:fillRef idx="3">
            <a:schemeClr val="accent2"/>
          </a:fillRef>
          <a:effectRef idx="2">
            <a:schemeClr val="accent2"/>
          </a:effectRef>
          <a:fontRef idx="minor">
            <a:schemeClr val="lt1"/>
          </a:fontRef>
        </p:style>
        <p:txBody>
          <a:bodyPr lIns="108000" tIns="54000" rIns="108000" bIns="54000" anchor="ctr">
            <a:spAutoFit/>
          </a:bodyPr>
          <a:lstStyle/>
          <a:p>
            <a:pPr algn="just">
              <a:lnSpc>
                <a:spcPct val="100000"/>
              </a:lnSpc>
            </a:pPr>
            <a:r>
              <a:rPr lang="en-US" sz="1680" b="1" spc="-1" dirty="0">
                <a:solidFill>
                  <a:schemeClr val="bg1">
                    <a:lumMod val="95000"/>
                  </a:schemeClr>
                </a:solidFill>
                <a:latin typeface="Arial" panose="020B0604020202020204" pitchFamily="34" charset="0"/>
                <a:cs typeface="Arial" panose="020B0604020202020204" pitchFamily="34" charset="0"/>
              </a:rPr>
              <a:t> Click on </a:t>
            </a:r>
            <a:r>
              <a:rPr lang="en-US" sz="1680" b="1" spc="-1" dirty="0">
                <a:solidFill>
                  <a:srgbClr val="FFFF00"/>
                </a:solidFill>
                <a:latin typeface="Arial" panose="020B0604020202020204" pitchFamily="34" charset="0"/>
                <a:cs typeface="Arial" panose="020B0604020202020204" pitchFamily="34" charset="0"/>
              </a:rPr>
              <a:t>Save Draft </a:t>
            </a:r>
            <a:r>
              <a:rPr lang="en-US" sz="1680" b="1" spc="-1" dirty="0">
                <a:latin typeface="Arial" panose="020B0604020202020204" pitchFamily="34" charset="0"/>
                <a:cs typeface="Arial" panose="020B0604020202020204" pitchFamily="34" charset="0"/>
              </a:rPr>
              <a:t>to save the Letter content</a:t>
            </a:r>
            <a:endParaRPr lang="en-US" sz="1680" spc="-1" dirty="0">
              <a:latin typeface="Arial" panose="020B0604020202020204" pitchFamily="34" charset="0"/>
              <a:cs typeface="Arial" panose="020B0604020202020204" pitchFamily="34" charset="0"/>
            </a:endParaRPr>
          </a:p>
        </p:txBody>
      </p:sp>
      <p:sp>
        <p:nvSpPr>
          <p:cNvPr id="22" name="CustomShape 3"/>
          <p:cNvSpPr/>
          <p:nvPr/>
        </p:nvSpPr>
        <p:spPr>
          <a:xfrm>
            <a:off x="6503772" y="6257966"/>
            <a:ext cx="811428" cy="385284"/>
          </a:xfrm>
          <a:prstGeom prst="rect">
            <a:avLst/>
          </a:prstGeom>
          <a:noFill/>
          <a:ln w="38160">
            <a:solidFill>
              <a:srgbClr val="FF0000"/>
            </a:solidFill>
            <a:round/>
          </a:ln>
          <a:effectLst>
            <a:outerShdw blurRad="38100" dist="30000" dir="5400000" rotWithShape="0">
              <a:srgbClr val="000000">
                <a:alpha val="45000"/>
              </a:srgbClr>
            </a:outerShdw>
          </a:effectLst>
        </p:spPr>
        <p:style>
          <a:lnRef idx="1">
            <a:schemeClr val="accent2"/>
          </a:lnRef>
          <a:fillRef idx="2">
            <a:schemeClr val="accent2"/>
          </a:fillRef>
          <a:effectRef idx="1">
            <a:schemeClr val="accent2"/>
          </a:effectRef>
          <a:fontRef idx="minor"/>
        </p:style>
      </p:sp>
      <p:sp>
        <p:nvSpPr>
          <p:cNvPr id="18" name="CustomShape 3"/>
          <p:cNvSpPr/>
          <p:nvPr/>
        </p:nvSpPr>
        <p:spPr>
          <a:xfrm>
            <a:off x="5180733" y="4433748"/>
            <a:ext cx="3632807" cy="1264799"/>
          </a:xfrm>
          <a:prstGeom prst="wedgeRoundRectCallout">
            <a:avLst>
              <a:gd name="adj1" fmla="val -29618"/>
              <a:gd name="adj2" fmla="val 106206"/>
              <a:gd name="adj3" fmla="val 16667"/>
            </a:avLst>
          </a:prstGeom>
          <a:ln/>
        </p:spPr>
        <p:style>
          <a:lnRef idx="1">
            <a:schemeClr val="accent2"/>
          </a:lnRef>
          <a:fillRef idx="3">
            <a:schemeClr val="accent2"/>
          </a:fillRef>
          <a:effectRef idx="2">
            <a:schemeClr val="accent2"/>
          </a:effectRef>
          <a:fontRef idx="minor">
            <a:schemeClr val="lt1"/>
          </a:fontRef>
        </p:style>
        <p:txBody>
          <a:bodyPr wrap="square" lIns="108000" tIns="54000" rIns="108000" bIns="54000" anchor="ctr">
            <a:spAutoFit/>
          </a:bodyPr>
          <a:lstStyle/>
          <a:p>
            <a:pPr algn="just">
              <a:lnSpc>
                <a:spcPct val="100000"/>
              </a:lnSpc>
            </a:pPr>
            <a:r>
              <a:rPr lang="en-US" sz="1680" b="1" spc="-1" dirty="0">
                <a:solidFill>
                  <a:srgbClr val="000000"/>
                </a:solidFill>
                <a:latin typeface="Arial" panose="020B0604020202020204" pitchFamily="34" charset="0"/>
                <a:cs typeface="Arial" panose="020B0604020202020204" pitchFamily="34" charset="0"/>
              </a:rPr>
              <a:t> </a:t>
            </a:r>
            <a:r>
              <a:rPr lang="en-US" sz="1680" b="1" spc="-1" dirty="0">
                <a:solidFill>
                  <a:schemeClr val="bg1"/>
                </a:solidFill>
                <a:latin typeface="Arial" panose="020B0604020202020204" pitchFamily="34" charset="0"/>
                <a:cs typeface="Arial" panose="020B0604020202020204" pitchFamily="34" charset="0"/>
              </a:rPr>
              <a:t>Click on </a:t>
            </a:r>
            <a:r>
              <a:rPr lang="en-US" sz="1680" b="1" spc="-1" dirty="0">
                <a:solidFill>
                  <a:srgbClr val="FFFF00"/>
                </a:solidFill>
                <a:latin typeface="Arial" panose="020B0604020202020204" pitchFamily="34" charset="0"/>
                <a:cs typeface="Arial" panose="020B0604020202020204" pitchFamily="34" charset="0"/>
              </a:rPr>
              <a:t>Submit for Approval</a:t>
            </a:r>
            <a:r>
              <a:rPr lang="en-US" sz="1680" b="1" spc="-1" dirty="0">
                <a:solidFill>
                  <a:schemeClr val="bg1"/>
                </a:solidFill>
                <a:latin typeface="Arial" panose="020B0604020202020204" pitchFamily="34" charset="0"/>
                <a:cs typeface="Arial" panose="020B0604020202020204" pitchFamily="34" charset="0"/>
              </a:rPr>
              <a:t> button to </a:t>
            </a:r>
            <a:r>
              <a:rPr lang="en-IN" sz="1680" b="1" spc="-1" dirty="0">
                <a:solidFill>
                  <a:schemeClr val="bg1"/>
                </a:solidFill>
                <a:latin typeface="Arial" panose="020B0604020202020204" pitchFamily="34" charset="0"/>
                <a:cs typeface="Arial" panose="020B0604020202020204" pitchFamily="34" charset="0"/>
              </a:rPr>
              <a:t>submit the draft request to Range Head</a:t>
            </a:r>
            <a:r>
              <a:rPr lang="en-US" sz="1680" b="1" spc="-1" dirty="0">
                <a:solidFill>
                  <a:schemeClr val="bg1"/>
                </a:solidFill>
                <a:latin typeface="Arial" panose="020B0604020202020204" pitchFamily="34" charset="0"/>
                <a:cs typeface="Arial" panose="020B0604020202020204" pitchFamily="34" charset="0"/>
              </a:rPr>
              <a:t> for necessary approval.</a:t>
            </a:r>
            <a:endParaRPr lang="en-US" sz="1680" spc="-1" dirty="0">
              <a:solidFill>
                <a:schemeClr val="bg1"/>
              </a:solidFill>
              <a:latin typeface="Arial" panose="020B0604020202020204" pitchFamily="34" charset="0"/>
              <a:cs typeface="Arial" panose="020B0604020202020204" pitchFamily="34" charset="0"/>
            </a:endParaRPr>
          </a:p>
        </p:txBody>
      </p:sp>
      <p:sp>
        <p:nvSpPr>
          <p:cNvPr id="23" name="CustomShape 3"/>
          <p:cNvSpPr/>
          <p:nvPr/>
        </p:nvSpPr>
        <p:spPr>
          <a:xfrm>
            <a:off x="7194270" y="4637365"/>
            <a:ext cx="4029639" cy="978764"/>
          </a:xfrm>
          <a:prstGeom prst="wedgeRoundRectCallout">
            <a:avLst>
              <a:gd name="adj1" fmla="val -57724"/>
              <a:gd name="adj2" fmla="val 126806"/>
              <a:gd name="adj3" fmla="val 16667"/>
            </a:avLst>
          </a:prstGeom>
          <a:ln/>
        </p:spPr>
        <p:style>
          <a:lnRef idx="1">
            <a:schemeClr val="accent2"/>
          </a:lnRef>
          <a:fillRef idx="3">
            <a:schemeClr val="accent2"/>
          </a:fillRef>
          <a:effectRef idx="2">
            <a:schemeClr val="accent2"/>
          </a:effectRef>
          <a:fontRef idx="minor">
            <a:schemeClr val="lt1"/>
          </a:fontRef>
        </p:style>
        <p:txBody>
          <a:bodyPr wrap="square" lIns="108000" tIns="54000" rIns="108000" bIns="54000" anchor="ctr">
            <a:spAutoFit/>
          </a:bodyPr>
          <a:lstStyle/>
          <a:p>
            <a:pPr algn="just">
              <a:lnSpc>
                <a:spcPct val="100000"/>
              </a:lnSpc>
            </a:pPr>
            <a:r>
              <a:rPr lang="en-US" sz="1680" b="1" spc="-1" dirty="0">
                <a:solidFill>
                  <a:srgbClr val="000000"/>
                </a:solidFill>
                <a:latin typeface="Arial" panose="020B0604020202020204" pitchFamily="34" charset="0"/>
                <a:cs typeface="Arial" panose="020B0604020202020204" pitchFamily="34" charset="0"/>
              </a:rPr>
              <a:t> </a:t>
            </a:r>
            <a:r>
              <a:rPr lang="en-US" sz="1680" b="1" spc="-1" dirty="0">
                <a:solidFill>
                  <a:schemeClr val="bg1"/>
                </a:solidFill>
                <a:latin typeface="Arial" panose="020B0604020202020204" pitchFamily="34" charset="0"/>
                <a:cs typeface="Arial" panose="020B0604020202020204" pitchFamily="34" charset="0"/>
              </a:rPr>
              <a:t>Click on </a:t>
            </a:r>
            <a:r>
              <a:rPr lang="en-US" sz="1680" b="1" spc="-1" dirty="0">
                <a:solidFill>
                  <a:srgbClr val="FFFF00"/>
                </a:solidFill>
                <a:latin typeface="Arial" panose="020B0604020202020204" pitchFamily="34" charset="0"/>
                <a:cs typeface="Arial" panose="020B0604020202020204" pitchFamily="34" charset="0"/>
              </a:rPr>
              <a:t>Add Attachment </a:t>
            </a:r>
            <a:r>
              <a:rPr lang="en-US" sz="1680" b="1" spc="-1" dirty="0">
                <a:solidFill>
                  <a:schemeClr val="bg1"/>
                </a:solidFill>
                <a:latin typeface="Arial" panose="020B0604020202020204" pitchFamily="34" charset="0"/>
                <a:cs typeface="Arial" panose="020B0604020202020204" pitchFamily="34" charset="0"/>
              </a:rPr>
              <a:t>button to attach any document along with the letter</a:t>
            </a:r>
            <a:endParaRPr lang="en-US" sz="1680" spc="-1" dirty="0">
              <a:solidFill>
                <a:schemeClr val="bg1"/>
              </a:solidFill>
              <a:latin typeface="Arial" panose="020B0604020202020204" pitchFamily="34" charset="0"/>
              <a:cs typeface="Arial" panose="020B0604020202020204" pitchFamily="34" charset="0"/>
            </a:endParaRPr>
          </a:p>
        </p:txBody>
      </p:sp>
      <p:sp>
        <p:nvSpPr>
          <p:cNvPr id="24" name="Rectangle 23"/>
          <p:cNvSpPr/>
          <p:nvPr/>
        </p:nvSpPr>
        <p:spPr>
          <a:xfrm>
            <a:off x="1374321" y="3412672"/>
            <a:ext cx="8621486" cy="82731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r>
              <a:rPr lang="en-GB" b="1" dirty="0"/>
              <a:t>Note:</a:t>
            </a:r>
            <a:r>
              <a:rPr lang="en-GB" dirty="0"/>
              <a:t> Approval is not applicable for generation of </a:t>
            </a:r>
            <a:r>
              <a:rPr lang="en-GB" b="1" dirty="0">
                <a:solidFill>
                  <a:srgbClr val="FFFF00"/>
                </a:solidFill>
              </a:rPr>
              <a:t>Communication Letter </a:t>
            </a:r>
            <a:r>
              <a:rPr lang="en-GB" dirty="0"/>
              <a:t>for </a:t>
            </a:r>
            <a:r>
              <a:rPr lang="en-GB" b="1" dirty="0">
                <a:solidFill>
                  <a:srgbClr val="FFFF00"/>
                </a:solidFill>
              </a:rPr>
              <a:t>Range Head and above users.</a:t>
            </a:r>
            <a:endParaRPr lang="en-US" b="1" dirty="0">
              <a:solidFill>
                <a:srgbClr val="FFFF00"/>
              </a:solidFill>
            </a:endParaRPr>
          </a:p>
          <a:p>
            <a:pPr algn="just"/>
            <a:endParaRPr lang="en-US" dirty="0"/>
          </a:p>
        </p:txBody>
      </p:sp>
      <p:pic>
        <p:nvPicPr>
          <p:cNvPr id="25" name="Picture 24"/>
          <p:cNvPicPr/>
          <p:nvPr/>
        </p:nvPicPr>
        <p:blipFill>
          <a:blip r:embed="rId4"/>
          <a:srcRect t="8924" b="36951"/>
          <a:stretch>
            <a:fillRect/>
          </a:stretch>
        </p:blipFill>
        <p:spPr bwMode="auto">
          <a:xfrm>
            <a:off x="647700" y="2917371"/>
            <a:ext cx="10363200" cy="3962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1"/>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25"/>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21" grpId="0" animBg="1"/>
      <p:bldP spid="21" grpId="1" animBg="1"/>
      <p:bldP spid="18" grpId="0" animBg="1"/>
      <p:bldP spid="23" grpId="0" animBg="1"/>
      <p:bldP spid="23" grpId="1"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b="1" dirty="0">
                <a:solidFill>
                  <a:srgbClr val="775F55"/>
                </a:solidFill>
                <a:latin typeface="Arial" panose="020B0604020202020204" pitchFamily="34" charset="0"/>
                <a:cs typeface="Arial" panose="020B0604020202020204" pitchFamily="34" charset="0"/>
              </a:rPr>
              <a:t>Letter Request (Submitted for Approval)</a:t>
            </a:r>
          </a:p>
        </p:txBody>
      </p:sp>
      <p:sp>
        <p:nvSpPr>
          <p:cNvPr id="8" name="Text Placeholder 7"/>
          <p:cNvSpPr>
            <a:spLocks noGrp="1"/>
          </p:cNvSpPr>
          <p:nvPr>
            <p:ph type="body"/>
          </p:nvPr>
        </p:nvSpPr>
        <p:spPr/>
        <p:txBody>
          <a:bodyPr/>
          <a:lstStyle/>
          <a:p>
            <a:endParaRPr lang="en-US" dirty="0"/>
          </a:p>
        </p:txBody>
      </p:sp>
      <p:sp>
        <p:nvSpPr>
          <p:cNvPr id="4" name="Slide Number Placeholder 3"/>
          <p:cNvSpPr>
            <a:spLocks noGrp="1"/>
          </p:cNvSpPr>
          <p:nvPr>
            <p:ph type="sldNum" idx="10"/>
          </p:nvPr>
        </p:nvSpPr>
        <p:spPr/>
        <p:txBody>
          <a:bodyPr/>
          <a:lstStyle/>
          <a:p>
            <a:pPr algn="ctr"/>
            <a:fld id="{238C149D-0535-40A5-ACF5-559DDFAE2899}" type="slidenum">
              <a:rPr lang="en-US" sz="1400" spc="-1" smtClean="0">
                <a:latin typeface="Times New Roman"/>
              </a:rPr>
              <a:pPr algn="ctr"/>
              <a:t>5</a:t>
            </a:fld>
            <a:endParaRPr lang="en-US" sz="1400" spc="-1" dirty="0">
              <a:latin typeface="Times New Roman"/>
            </a:endParaRPr>
          </a:p>
        </p:txBody>
      </p:sp>
      <p:pic>
        <p:nvPicPr>
          <p:cNvPr id="6" name="Picture 5"/>
          <p:cNvPicPr/>
          <p:nvPr/>
        </p:nvPicPr>
        <p:blipFill>
          <a:blip r:embed="rId3"/>
          <a:srcRect t="8269" b="56318"/>
          <a:stretch>
            <a:fillRect/>
          </a:stretch>
        </p:blipFill>
        <p:spPr bwMode="auto">
          <a:xfrm>
            <a:off x="246742" y="2377062"/>
            <a:ext cx="10943771" cy="2833567"/>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759536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srcRect/>
          <a:stretch>
            <a:fillRect/>
          </a:stretch>
        </p:blipFill>
        <p:spPr bwMode="auto">
          <a:xfrm>
            <a:off x="493486" y="2196908"/>
            <a:ext cx="10493828" cy="5306977"/>
          </a:xfrm>
          <a:prstGeom prst="rect">
            <a:avLst/>
          </a:prstGeom>
          <a:noFill/>
          <a:ln w="9525">
            <a:solidFill>
              <a:schemeClr val="tx1"/>
            </a:solidFill>
            <a:miter lim="800000"/>
            <a:headEnd/>
            <a:tailEnd/>
          </a:ln>
        </p:spPr>
      </p:pic>
      <p:sp>
        <p:nvSpPr>
          <p:cNvPr id="2" name="Title 1"/>
          <p:cNvSpPr>
            <a:spLocks noGrp="1"/>
          </p:cNvSpPr>
          <p:nvPr>
            <p:ph type="title"/>
          </p:nvPr>
        </p:nvSpPr>
        <p:spPr/>
        <p:txBody>
          <a:bodyPr>
            <a:normAutofit/>
          </a:bodyPr>
          <a:lstStyle/>
          <a:p>
            <a:r>
              <a:rPr lang="en-US" sz="3200" b="1" spc="-1" dirty="0">
                <a:solidFill>
                  <a:srgbClr val="775F55"/>
                </a:solidFill>
                <a:ea typeface="Cambria" pitchFamily="18" charset="0"/>
                <a:cs typeface="Arial" panose="020B0604020202020204" pitchFamily="34" charset="0"/>
              </a:rPr>
              <a:t>Penalty </a:t>
            </a:r>
            <a:r>
              <a:rPr lang="en-US" sz="3200" b="1" spc="-1" dirty="0">
                <a:solidFill>
                  <a:srgbClr val="775F55"/>
                </a:solidFill>
                <a:ea typeface="Cambria" pitchFamily="18" charset="0"/>
                <a:cs typeface="Calibri" pitchFamily="34" charset="0"/>
              </a:rPr>
              <a:t>worklist</a:t>
            </a:r>
            <a:endParaRPr lang="en-US" sz="3200" dirty="0">
              <a:solidFill>
                <a:srgbClr val="775F55"/>
              </a:solidFill>
            </a:endParaRPr>
          </a:p>
        </p:txBody>
      </p:sp>
      <p:sp>
        <p:nvSpPr>
          <p:cNvPr id="5" name="CustomShape 3"/>
          <p:cNvSpPr/>
          <p:nvPr/>
        </p:nvSpPr>
        <p:spPr>
          <a:xfrm>
            <a:off x="2590080" y="6310806"/>
            <a:ext cx="1280160" cy="365760"/>
          </a:xfrm>
          <a:prstGeom prst="rect">
            <a:avLst/>
          </a:prstGeom>
          <a:noFill/>
          <a:ln w="38100">
            <a:solidFill>
              <a:srgbClr val="FF0000"/>
            </a:solidFill>
          </a:ln>
        </p:spPr>
        <p:style>
          <a:lnRef idx="1">
            <a:schemeClr val="accent6"/>
          </a:lnRef>
          <a:fillRef idx="3">
            <a:schemeClr val="accent6"/>
          </a:fillRef>
          <a:effectRef idx="2">
            <a:schemeClr val="accent6"/>
          </a:effectRef>
          <a:fontRef idx="minor">
            <a:schemeClr val="lt1"/>
          </a:fontRef>
        </p:style>
      </p:sp>
      <p:sp>
        <p:nvSpPr>
          <p:cNvPr id="6" name="CustomShape 4"/>
          <p:cNvSpPr/>
          <p:nvPr/>
        </p:nvSpPr>
        <p:spPr>
          <a:xfrm>
            <a:off x="3138720" y="5121726"/>
            <a:ext cx="4079240" cy="692728"/>
          </a:xfrm>
          <a:prstGeom prst="wedgeRoundRectCallout">
            <a:avLst>
              <a:gd name="adj1" fmla="val -48891"/>
              <a:gd name="adj2" fmla="val 129149"/>
              <a:gd name="adj3" fmla="val 16667"/>
            </a:avLst>
          </a:prstGeom>
          <a:ln/>
        </p:spPr>
        <p:style>
          <a:lnRef idx="1">
            <a:schemeClr val="accent2"/>
          </a:lnRef>
          <a:fillRef idx="3">
            <a:schemeClr val="accent2"/>
          </a:fillRef>
          <a:effectRef idx="2">
            <a:schemeClr val="accent2"/>
          </a:effectRef>
          <a:fontRef idx="minor">
            <a:schemeClr val="lt1"/>
          </a:fontRef>
        </p:style>
        <p:txBody>
          <a:bodyPr wrap="square" lIns="108000" tIns="54000" rIns="108000" bIns="54000" anchor="ctr">
            <a:spAutoFit/>
          </a:bodyPr>
          <a:lstStyle/>
          <a:p>
            <a:pPr algn="just">
              <a:lnSpc>
                <a:spcPct val="100000"/>
              </a:lnSpc>
            </a:pPr>
            <a:r>
              <a:rPr lang="en-US" sz="1680" b="1" spc="-1" dirty="0">
                <a:solidFill>
                  <a:schemeClr val="bg1"/>
                </a:solidFill>
                <a:latin typeface="Arial"/>
              </a:rPr>
              <a:t>Click  on </a:t>
            </a:r>
            <a:r>
              <a:rPr lang="en-US" sz="1680" b="1" spc="-1" dirty="0">
                <a:solidFill>
                  <a:srgbClr val="FFFF00"/>
                </a:solidFill>
                <a:latin typeface="Arial"/>
              </a:rPr>
              <a:t>Subject link </a:t>
            </a:r>
            <a:r>
              <a:rPr lang="en-US" sz="1680" b="1" spc="-1" dirty="0">
                <a:solidFill>
                  <a:schemeClr val="bg1"/>
                </a:solidFill>
                <a:latin typeface="Arial"/>
              </a:rPr>
              <a:t>to navigate to workitem</a:t>
            </a:r>
            <a:endParaRPr lang="en-US" sz="1680" spc="-1" dirty="0">
              <a:solidFill>
                <a:schemeClr val="bg1"/>
              </a:solidFill>
              <a:latin typeface="Arial"/>
            </a:endParaRPr>
          </a:p>
        </p:txBody>
      </p:sp>
      <p:sp>
        <p:nvSpPr>
          <p:cNvPr id="8" name="Slide Number Placeholder 7"/>
          <p:cNvSpPr>
            <a:spLocks noGrp="1"/>
          </p:cNvSpPr>
          <p:nvPr>
            <p:ph type="sldNum" idx="10"/>
          </p:nvPr>
        </p:nvSpPr>
        <p:spPr/>
        <p:txBody>
          <a:bodyPr/>
          <a:lstStyle/>
          <a:p>
            <a:pPr algn="ctr"/>
            <a:fld id="{238C149D-0535-40A5-ACF5-559DDFAE2899}" type="slidenum">
              <a:rPr lang="en-US" sz="1400" spc="-1" smtClean="0">
                <a:latin typeface="Times New Roman"/>
              </a:rPr>
              <a:pPr algn="ctr"/>
              <a:t>6</a:t>
            </a:fld>
            <a:endParaRPr lang="en-US" sz="1400" spc="-1" dirty="0">
              <a:latin typeface="Times New Roman"/>
            </a:endParaRPr>
          </a:p>
        </p:txBody>
      </p:sp>
    </p:spTree>
    <p:extLst>
      <p:ext uri="{BB962C8B-B14F-4D97-AF65-F5344CB8AC3E}">
        <p14:creationId xmlns:p14="http://schemas.microsoft.com/office/powerpoint/2010/main" val="223108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a:blip r:embed="rId3"/>
          <a:srcRect b="31783"/>
          <a:stretch>
            <a:fillRect/>
          </a:stretch>
        </p:blipFill>
        <p:spPr bwMode="auto">
          <a:xfrm>
            <a:off x="450841" y="2598057"/>
            <a:ext cx="10594530" cy="4789713"/>
          </a:xfrm>
          <a:prstGeom prst="rect">
            <a:avLst/>
          </a:prstGeom>
          <a:noFill/>
          <a:ln w="9525">
            <a:solidFill>
              <a:schemeClr val="tx1"/>
            </a:solidFill>
            <a:miter lim="800000"/>
            <a:headEnd/>
            <a:tailEnd/>
          </a:ln>
        </p:spPr>
      </p:pic>
      <p:sp>
        <p:nvSpPr>
          <p:cNvPr id="2" name="Title 1"/>
          <p:cNvSpPr>
            <a:spLocks noGrp="1"/>
          </p:cNvSpPr>
          <p:nvPr>
            <p:ph type="title"/>
          </p:nvPr>
        </p:nvSpPr>
        <p:spPr/>
        <p:txBody>
          <a:bodyPr>
            <a:normAutofit/>
          </a:bodyPr>
          <a:lstStyle/>
          <a:p>
            <a:r>
              <a:rPr lang="en-IN" sz="3200" b="1" spc="-1" dirty="0">
                <a:solidFill>
                  <a:srgbClr val="775F55"/>
                </a:solidFill>
                <a:latin typeface="Arial" panose="020B0604020202020204" pitchFamily="34" charset="0"/>
                <a:ea typeface="Cambria" pitchFamily="18" charset="0"/>
                <a:cs typeface="Arial" panose="020B0604020202020204" pitchFamily="34" charset="0"/>
              </a:rPr>
              <a:t>Proposal for Inter Unit Communication Letter</a:t>
            </a:r>
            <a:endParaRPr lang="en-US" sz="3200" dirty="0">
              <a:latin typeface="Arial" panose="020B0604020202020204" pitchFamily="34" charset="0"/>
              <a:cs typeface="Arial" panose="020B0604020202020204" pitchFamily="34" charset="0"/>
            </a:endParaRPr>
          </a:p>
        </p:txBody>
      </p:sp>
      <p:sp>
        <p:nvSpPr>
          <p:cNvPr id="5" name="CustomShape 3"/>
          <p:cNvSpPr/>
          <p:nvPr/>
        </p:nvSpPr>
        <p:spPr>
          <a:xfrm>
            <a:off x="511717" y="3320877"/>
            <a:ext cx="4628880" cy="1090800"/>
          </a:xfrm>
          <a:prstGeom prst="wedgeRoundRectCallout">
            <a:avLst>
              <a:gd name="adj1" fmla="val 35369"/>
              <a:gd name="adj2" fmla="val 84664"/>
              <a:gd name="adj3" fmla="val 16667"/>
            </a:avLst>
          </a:prstGeom>
          <a:ln/>
        </p:spPr>
        <p:style>
          <a:lnRef idx="1">
            <a:schemeClr val="accent2"/>
          </a:lnRef>
          <a:fillRef idx="3">
            <a:schemeClr val="accent2"/>
          </a:fillRef>
          <a:effectRef idx="2">
            <a:schemeClr val="accent2"/>
          </a:effectRef>
          <a:fontRef idx="minor">
            <a:schemeClr val="lt1"/>
          </a:fontRef>
        </p:style>
        <p:txBody>
          <a:bodyPr lIns="108000" tIns="54000" rIns="108000" bIns="54000" anchor="ctr"/>
          <a:lstStyle/>
          <a:p>
            <a:pPr algn="just">
              <a:lnSpc>
                <a:spcPct val="100000"/>
              </a:lnSpc>
            </a:pPr>
            <a:r>
              <a:rPr lang="en-US" sz="1680" b="1" spc="-1" dirty="0">
                <a:solidFill>
                  <a:schemeClr val="bg1"/>
                </a:solidFill>
                <a:latin typeface="Arial"/>
              </a:rPr>
              <a:t>Click on </a:t>
            </a:r>
            <a:r>
              <a:rPr lang="en-US" sz="1680" b="1" spc="-1" dirty="0">
                <a:solidFill>
                  <a:srgbClr val="FFFF00"/>
                </a:solidFill>
                <a:latin typeface="Arial"/>
              </a:rPr>
              <a:t>Inter Unit Communication Details </a:t>
            </a:r>
            <a:r>
              <a:rPr lang="en-US" sz="1680" b="1" spc="-1" dirty="0">
                <a:solidFill>
                  <a:schemeClr val="bg1"/>
                </a:solidFill>
                <a:latin typeface="Arial"/>
              </a:rPr>
              <a:t>button to view the details regarding communication as entered by AO</a:t>
            </a:r>
            <a:endParaRPr lang="en-US" sz="1680" spc="-1" dirty="0">
              <a:solidFill>
                <a:schemeClr val="bg1"/>
              </a:solidFill>
              <a:latin typeface="Arial"/>
            </a:endParaRPr>
          </a:p>
        </p:txBody>
      </p:sp>
      <p:sp>
        <p:nvSpPr>
          <p:cNvPr id="6" name="CustomShape 4"/>
          <p:cNvSpPr/>
          <p:nvPr/>
        </p:nvSpPr>
        <p:spPr>
          <a:xfrm>
            <a:off x="1121389" y="5789765"/>
            <a:ext cx="3171312" cy="1090800"/>
          </a:xfrm>
          <a:prstGeom prst="wedgeRoundRectCallout">
            <a:avLst>
              <a:gd name="adj1" fmla="val 74603"/>
              <a:gd name="adj2" fmla="val 43862"/>
              <a:gd name="adj3" fmla="val 16667"/>
            </a:avLst>
          </a:prstGeom>
          <a:ln/>
        </p:spPr>
        <p:style>
          <a:lnRef idx="1">
            <a:schemeClr val="accent2"/>
          </a:lnRef>
          <a:fillRef idx="3">
            <a:schemeClr val="accent2"/>
          </a:fillRef>
          <a:effectRef idx="2">
            <a:schemeClr val="accent2"/>
          </a:effectRef>
          <a:fontRef idx="minor">
            <a:schemeClr val="lt1"/>
          </a:fontRef>
        </p:style>
        <p:txBody>
          <a:bodyPr lIns="108000" tIns="54000" rIns="108000" bIns="54000" anchor="ctr"/>
          <a:lstStyle/>
          <a:p>
            <a:pPr algn="just">
              <a:lnSpc>
                <a:spcPct val="100000"/>
              </a:lnSpc>
            </a:pPr>
            <a:r>
              <a:rPr lang="en-US" sz="1680" b="1" spc="-1" dirty="0">
                <a:solidFill>
                  <a:schemeClr val="bg1"/>
                </a:solidFill>
                <a:latin typeface="Arial"/>
              </a:rPr>
              <a:t>Click on </a:t>
            </a:r>
            <a:r>
              <a:rPr lang="en-US" sz="1680" b="1" spc="-1" dirty="0">
                <a:solidFill>
                  <a:srgbClr val="FFFF00"/>
                </a:solidFill>
                <a:latin typeface="Arial"/>
              </a:rPr>
              <a:t>Approve</a:t>
            </a:r>
            <a:r>
              <a:rPr lang="en-US" sz="1680" b="1" spc="-1" dirty="0">
                <a:solidFill>
                  <a:schemeClr val="bg1"/>
                </a:solidFill>
                <a:latin typeface="Arial"/>
              </a:rPr>
              <a:t> button to approve the letter for generation by AO</a:t>
            </a:r>
            <a:endParaRPr lang="en-US" sz="1680" spc="-1" dirty="0">
              <a:solidFill>
                <a:schemeClr val="bg1"/>
              </a:solidFill>
              <a:latin typeface="Arial"/>
            </a:endParaRPr>
          </a:p>
        </p:txBody>
      </p:sp>
      <p:sp>
        <p:nvSpPr>
          <p:cNvPr id="7" name="CustomShape 5"/>
          <p:cNvSpPr/>
          <p:nvPr/>
        </p:nvSpPr>
        <p:spPr>
          <a:xfrm>
            <a:off x="6901039" y="6109053"/>
            <a:ext cx="3677577" cy="1060954"/>
          </a:xfrm>
          <a:prstGeom prst="wedgeRoundRectCallout">
            <a:avLst>
              <a:gd name="adj1" fmla="val -65246"/>
              <a:gd name="adj2" fmla="val 19350"/>
              <a:gd name="adj3" fmla="val 16667"/>
            </a:avLst>
          </a:prstGeom>
          <a:ln/>
        </p:spPr>
        <p:style>
          <a:lnRef idx="1">
            <a:schemeClr val="accent2"/>
          </a:lnRef>
          <a:fillRef idx="3">
            <a:schemeClr val="accent2"/>
          </a:fillRef>
          <a:effectRef idx="2">
            <a:schemeClr val="accent2"/>
          </a:effectRef>
          <a:fontRef idx="minor">
            <a:schemeClr val="lt1"/>
          </a:fontRef>
        </p:style>
        <p:txBody>
          <a:bodyPr lIns="108000" tIns="54000" rIns="108000" bIns="54000" anchor="ctr"/>
          <a:lstStyle/>
          <a:p>
            <a:pPr algn="just">
              <a:lnSpc>
                <a:spcPct val="100000"/>
              </a:lnSpc>
            </a:pPr>
            <a:r>
              <a:rPr lang="en-US" sz="1680" b="1" spc="-1" dirty="0">
                <a:solidFill>
                  <a:schemeClr val="bg1"/>
                </a:solidFill>
                <a:latin typeface="Arial"/>
              </a:rPr>
              <a:t>Click on </a:t>
            </a:r>
            <a:r>
              <a:rPr lang="en-US" sz="1680" b="1" spc="-1" dirty="0">
                <a:solidFill>
                  <a:srgbClr val="FFFF00"/>
                </a:solidFill>
                <a:latin typeface="Arial"/>
              </a:rPr>
              <a:t>Send Back </a:t>
            </a:r>
            <a:r>
              <a:rPr lang="en-US" sz="1680" b="1" spc="-1" dirty="0">
                <a:solidFill>
                  <a:schemeClr val="bg1"/>
                </a:solidFill>
                <a:latin typeface="Arial"/>
              </a:rPr>
              <a:t>button to send back the workitem to AO for necessary changes in the proposal</a:t>
            </a:r>
            <a:r>
              <a:rPr lang="en-US" sz="1920" b="1" spc="-1" dirty="0">
                <a:solidFill>
                  <a:schemeClr val="bg1"/>
                </a:solidFill>
                <a:latin typeface="Arial"/>
              </a:rPr>
              <a:t>.</a:t>
            </a:r>
            <a:endParaRPr lang="en-US" sz="1920" spc="-1" dirty="0">
              <a:solidFill>
                <a:schemeClr val="bg1"/>
              </a:solidFill>
              <a:latin typeface="Arial"/>
            </a:endParaRPr>
          </a:p>
        </p:txBody>
      </p:sp>
      <p:sp>
        <p:nvSpPr>
          <p:cNvPr id="8" name="CustomShape 3"/>
          <p:cNvSpPr/>
          <p:nvPr/>
        </p:nvSpPr>
        <p:spPr>
          <a:xfrm>
            <a:off x="5580649" y="4780980"/>
            <a:ext cx="702978" cy="273534"/>
          </a:xfrm>
          <a:prstGeom prst="rect">
            <a:avLst/>
          </a:prstGeom>
          <a:noFill/>
          <a:ln w="38160">
            <a:solidFill>
              <a:srgbClr val="FF0000"/>
            </a:solidFill>
            <a:round/>
          </a:ln>
          <a:effectLst>
            <a:outerShdw blurRad="38100" dist="30000" dir="5400000" rotWithShape="0">
              <a:srgbClr val="000000">
                <a:alpha val="45000"/>
              </a:srgbClr>
            </a:outerShdw>
          </a:effectLst>
        </p:spPr>
        <p:style>
          <a:lnRef idx="1">
            <a:schemeClr val="accent2"/>
          </a:lnRef>
          <a:fillRef idx="2">
            <a:schemeClr val="accent2"/>
          </a:fillRef>
          <a:effectRef idx="1">
            <a:schemeClr val="accent2"/>
          </a:effectRef>
          <a:fontRef idx="minor"/>
        </p:style>
      </p:sp>
      <p:sp>
        <p:nvSpPr>
          <p:cNvPr id="9" name="CustomShape 3"/>
          <p:cNvSpPr/>
          <p:nvPr/>
        </p:nvSpPr>
        <p:spPr>
          <a:xfrm>
            <a:off x="3944460" y="4795494"/>
            <a:ext cx="1629026" cy="255477"/>
          </a:xfrm>
          <a:prstGeom prst="rect">
            <a:avLst/>
          </a:prstGeom>
          <a:noFill/>
          <a:ln w="38160">
            <a:solidFill>
              <a:srgbClr val="FF0000"/>
            </a:solidFill>
            <a:round/>
          </a:ln>
          <a:effectLst>
            <a:outerShdw blurRad="38100" dist="30000" dir="5400000" rotWithShape="0">
              <a:srgbClr val="000000">
                <a:alpha val="45000"/>
              </a:srgbClr>
            </a:outerShdw>
          </a:effectLst>
        </p:spPr>
        <p:style>
          <a:lnRef idx="1">
            <a:schemeClr val="accent2"/>
          </a:lnRef>
          <a:fillRef idx="2">
            <a:schemeClr val="accent2"/>
          </a:fillRef>
          <a:effectRef idx="1">
            <a:schemeClr val="accent2"/>
          </a:effectRef>
          <a:fontRef idx="minor"/>
        </p:style>
      </p:sp>
      <p:sp>
        <p:nvSpPr>
          <p:cNvPr id="10" name="CustomShape 3"/>
          <p:cNvSpPr/>
          <p:nvPr/>
        </p:nvSpPr>
        <p:spPr>
          <a:xfrm>
            <a:off x="4978399" y="6737570"/>
            <a:ext cx="755651" cy="272831"/>
          </a:xfrm>
          <a:prstGeom prst="rect">
            <a:avLst/>
          </a:prstGeom>
          <a:noFill/>
          <a:ln w="38160">
            <a:solidFill>
              <a:srgbClr val="FF0000"/>
            </a:solidFill>
            <a:round/>
          </a:ln>
          <a:effectLst>
            <a:outerShdw blurRad="38100" dist="30000" dir="5400000" rotWithShape="0">
              <a:srgbClr val="000000">
                <a:alpha val="45000"/>
              </a:srgbClr>
            </a:outerShdw>
          </a:effectLst>
        </p:spPr>
        <p:style>
          <a:lnRef idx="1">
            <a:schemeClr val="accent2"/>
          </a:lnRef>
          <a:fillRef idx="2">
            <a:schemeClr val="accent2"/>
          </a:fillRef>
          <a:effectRef idx="1">
            <a:schemeClr val="accent2"/>
          </a:effectRef>
          <a:fontRef idx="minor"/>
        </p:style>
      </p:sp>
      <p:sp>
        <p:nvSpPr>
          <p:cNvPr id="11" name="CustomShape 3"/>
          <p:cNvSpPr/>
          <p:nvPr/>
        </p:nvSpPr>
        <p:spPr>
          <a:xfrm>
            <a:off x="5735037" y="6710369"/>
            <a:ext cx="651248" cy="300032"/>
          </a:xfrm>
          <a:prstGeom prst="rect">
            <a:avLst/>
          </a:prstGeom>
          <a:noFill/>
          <a:ln w="38160">
            <a:solidFill>
              <a:srgbClr val="FF0000"/>
            </a:solidFill>
            <a:round/>
          </a:ln>
          <a:effectLst>
            <a:outerShdw blurRad="38100" dist="30000" dir="5400000" rotWithShape="0">
              <a:srgbClr val="000000">
                <a:alpha val="45000"/>
              </a:srgbClr>
            </a:outerShdw>
          </a:effectLst>
        </p:spPr>
        <p:style>
          <a:lnRef idx="1">
            <a:schemeClr val="accent2"/>
          </a:lnRef>
          <a:fillRef idx="2">
            <a:schemeClr val="accent2"/>
          </a:fillRef>
          <a:effectRef idx="1">
            <a:schemeClr val="accent2"/>
          </a:effectRef>
          <a:fontRef idx="minor"/>
        </p:style>
      </p:sp>
      <p:sp>
        <p:nvSpPr>
          <p:cNvPr id="12" name="CustomShape 3"/>
          <p:cNvSpPr/>
          <p:nvPr/>
        </p:nvSpPr>
        <p:spPr>
          <a:xfrm>
            <a:off x="6342744" y="4780979"/>
            <a:ext cx="1117600" cy="328049"/>
          </a:xfrm>
          <a:prstGeom prst="rect">
            <a:avLst/>
          </a:prstGeom>
          <a:noFill/>
          <a:ln w="38160">
            <a:solidFill>
              <a:srgbClr val="FF0000"/>
            </a:solidFill>
            <a:round/>
          </a:ln>
          <a:effectLst>
            <a:outerShdw blurRad="38100" dist="30000" dir="5400000" rotWithShape="0">
              <a:srgbClr val="000000">
                <a:alpha val="45000"/>
              </a:srgbClr>
            </a:outerShdw>
          </a:effectLst>
        </p:spPr>
        <p:style>
          <a:lnRef idx="1">
            <a:schemeClr val="accent2"/>
          </a:lnRef>
          <a:fillRef idx="2">
            <a:schemeClr val="accent2"/>
          </a:fillRef>
          <a:effectRef idx="1">
            <a:schemeClr val="accent2"/>
          </a:effectRef>
          <a:fontRef idx="minor"/>
        </p:style>
      </p:sp>
      <p:sp>
        <p:nvSpPr>
          <p:cNvPr id="14" name="CustomShape 5"/>
          <p:cNvSpPr/>
          <p:nvPr/>
        </p:nvSpPr>
        <p:spPr>
          <a:xfrm>
            <a:off x="5854700" y="3139080"/>
            <a:ext cx="2622451" cy="1305662"/>
          </a:xfrm>
          <a:prstGeom prst="wedgeRoundRectCallout">
            <a:avLst>
              <a:gd name="adj1" fmla="val -47549"/>
              <a:gd name="adj2" fmla="val 77550"/>
              <a:gd name="adj3" fmla="val 16667"/>
            </a:avLst>
          </a:prstGeom>
          <a:ln/>
        </p:spPr>
        <p:style>
          <a:lnRef idx="1">
            <a:schemeClr val="accent2"/>
          </a:lnRef>
          <a:fillRef idx="3">
            <a:schemeClr val="accent2"/>
          </a:fillRef>
          <a:effectRef idx="2">
            <a:schemeClr val="accent2"/>
          </a:effectRef>
          <a:fontRef idx="minor">
            <a:schemeClr val="lt1"/>
          </a:fontRef>
        </p:style>
        <p:txBody>
          <a:bodyPr lIns="108000" tIns="54000" rIns="108000" bIns="54000" anchor="ctr">
            <a:spAutoFit/>
          </a:bodyPr>
          <a:lstStyle/>
          <a:p>
            <a:pPr algn="just">
              <a:lnSpc>
                <a:spcPct val="100000"/>
              </a:lnSpc>
            </a:pPr>
            <a:r>
              <a:rPr lang="en-US" sz="1680" b="1" spc="-1" dirty="0">
                <a:solidFill>
                  <a:schemeClr val="bg1"/>
                </a:solidFill>
                <a:latin typeface="Arial"/>
              </a:rPr>
              <a:t>Click on </a:t>
            </a:r>
            <a:r>
              <a:rPr lang="en-US" sz="1680" b="1" spc="-1" dirty="0">
                <a:solidFill>
                  <a:srgbClr val="FFFF00"/>
                </a:solidFill>
                <a:latin typeface="Arial"/>
              </a:rPr>
              <a:t>Attachments </a:t>
            </a:r>
            <a:r>
              <a:rPr lang="en-US" sz="1680" b="1" spc="-1" dirty="0">
                <a:solidFill>
                  <a:schemeClr val="bg1"/>
                </a:solidFill>
                <a:latin typeface="Arial"/>
              </a:rPr>
              <a:t>button to add any supporting document</a:t>
            </a:r>
            <a:r>
              <a:rPr lang="en-US" sz="1920" b="1" spc="-1" dirty="0">
                <a:solidFill>
                  <a:schemeClr val="bg1"/>
                </a:solidFill>
                <a:latin typeface="Arial"/>
              </a:rPr>
              <a:t>.</a:t>
            </a:r>
            <a:endParaRPr lang="en-US" sz="1920" spc="-1" dirty="0">
              <a:solidFill>
                <a:schemeClr val="bg1"/>
              </a:solidFill>
              <a:latin typeface="Arial"/>
            </a:endParaRPr>
          </a:p>
        </p:txBody>
      </p:sp>
      <p:sp>
        <p:nvSpPr>
          <p:cNvPr id="16" name="Slide Number Placeholder 15"/>
          <p:cNvSpPr>
            <a:spLocks noGrp="1"/>
          </p:cNvSpPr>
          <p:nvPr>
            <p:ph type="sldNum" idx="10"/>
          </p:nvPr>
        </p:nvSpPr>
        <p:spPr/>
        <p:txBody>
          <a:bodyPr/>
          <a:lstStyle/>
          <a:p>
            <a:pPr algn="ctr"/>
            <a:fld id="{238C149D-0535-40A5-ACF5-559DDFAE2899}" type="slidenum">
              <a:rPr lang="en-US" sz="1400" spc="-1" smtClean="0">
                <a:latin typeface="Times New Roman"/>
              </a:rPr>
              <a:pPr algn="ctr"/>
              <a:t>7</a:t>
            </a:fld>
            <a:endParaRPr lang="en-US" sz="1400" spc="-1" dirty="0">
              <a:latin typeface="Times New Roman"/>
            </a:endParaRPr>
          </a:p>
        </p:txBody>
      </p:sp>
      <p:sp>
        <p:nvSpPr>
          <p:cNvPr id="13" name="CustomShape 5"/>
          <p:cNvSpPr/>
          <p:nvPr/>
        </p:nvSpPr>
        <p:spPr>
          <a:xfrm>
            <a:off x="7627029" y="3618104"/>
            <a:ext cx="2984606" cy="1264799"/>
          </a:xfrm>
          <a:prstGeom prst="wedgeRoundRectCallout">
            <a:avLst>
              <a:gd name="adj1" fmla="val -75339"/>
              <a:gd name="adj2" fmla="val 41758"/>
              <a:gd name="adj3" fmla="val 16667"/>
            </a:avLst>
          </a:prstGeom>
          <a:ln/>
        </p:spPr>
        <p:style>
          <a:lnRef idx="1">
            <a:schemeClr val="accent2"/>
          </a:lnRef>
          <a:fillRef idx="3">
            <a:schemeClr val="accent2"/>
          </a:fillRef>
          <a:effectRef idx="2">
            <a:schemeClr val="accent2"/>
          </a:effectRef>
          <a:fontRef idx="minor">
            <a:schemeClr val="lt1"/>
          </a:fontRef>
        </p:style>
        <p:txBody>
          <a:bodyPr wrap="square" lIns="108000" tIns="54000" rIns="108000" bIns="54000" anchor="ctr">
            <a:spAutoFit/>
          </a:bodyPr>
          <a:lstStyle/>
          <a:p>
            <a:pPr algn="just">
              <a:lnSpc>
                <a:spcPct val="100000"/>
              </a:lnSpc>
            </a:pPr>
            <a:r>
              <a:rPr lang="en-US" sz="1680" b="1" spc="-1" dirty="0">
                <a:solidFill>
                  <a:schemeClr val="bg1"/>
                </a:solidFill>
                <a:latin typeface="Arial"/>
              </a:rPr>
              <a:t>Click on </a:t>
            </a:r>
            <a:r>
              <a:rPr lang="en-US" sz="1680" b="1" spc="-1" dirty="0">
                <a:solidFill>
                  <a:srgbClr val="FFFF00"/>
                </a:solidFill>
                <a:latin typeface="Arial"/>
              </a:rPr>
              <a:t>Case History/Notings</a:t>
            </a:r>
            <a:r>
              <a:rPr lang="en-US" sz="1680" b="1" spc="-1" dirty="0">
                <a:solidFill>
                  <a:schemeClr val="bg1"/>
                </a:solidFill>
                <a:latin typeface="Arial"/>
              </a:rPr>
              <a:t> to view the history of the workitem</a:t>
            </a:r>
          </a:p>
        </p:txBody>
      </p:sp>
    </p:spTree>
    <p:extLst>
      <p:ext uri="{BB962C8B-B14F-4D97-AF65-F5344CB8AC3E}">
        <p14:creationId xmlns:p14="http://schemas.microsoft.com/office/powerpoint/2010/main" val="269578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14" grpId="0" animBg="1"/>
      <p:bldP spid="14" grpId="1" animBg="1"/>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3"/>
          <a:srcRect b="5426"/>
          <a:stretch>
            <a:fillRect/>
          </a:stretch>
        </p:blipFill>
        <p:spPr bwMode="auto">
          <a:xfrm>
            <a:off x="828212" y="1926565"/>
            <a:ext cx="10057502" cy="5417663"/>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US" sz="3200" b="1" dirty="0">
                <a:solidFill>
                  <a:srgbClr val="775F55"/>
                </a:solidFill>
                <a:latin typeface="Arial" panose="020B0604020202020204" pitchFamily="34" charset="0"/>
                <a:cs typeface="Arial" panose="020B0604020202020204" pitchFamily="34" charset="0"/>
              </a:rPr>
              <a:t>Inter Unit Communication Letter</a:t>
            </a:r>
          </a:p>
        </p:txBody>
      </p:sp>
      <p:sp>
        <p:nvSpPr>
          <p:cNvPr id="4" name="CustomShape 4"/>
          <p:cNvSpPr/>
          <p:nvPr/>
        </p:nvSpPr>
        <p:spPr>
          <a:xfrm>
            <a:off x="4392751" y="3306961"/>
            <a:ext cx="4446450" cy="1018297"/>
          </a:xfrm>
          <a:prstGeom prst="wedgeRoundRectCallout">
            <a:avLst>
              <a:gd name="adj1" fmla="val -101062"/>
              <a:gd name="adj2" fmla="val -27020"/>
              <a:gd name="adj3" fmla="val 16667"/>
            </a:avLst>
          </a:prstGeom>
          <a:ln/>
        </p:spPr>
        <p:style>
          <a:lnRef idx="1">
            <a:schemeClr val="accent2"/>
          </a:lnRef>
          <a:fillRef idx="3">
            <a:schemeClr val="accent2"/>
          </a:fillRef>
          <a:effectRef idx="2">
            <a:schemeClr val="accent2"/>
          </a:effectRef>
          <a:fontRef idx="minor">
            <a:schemeClr val="lt1"/>
          </a:fontRef>
        </p:style>
        <p:txBody>
          <a:bodyPr lIns="108000" tIns="54000" rIns="108000" bIns="54000" anchor="ctr"/>
          <a:lstStyle/>
          <a:p>
            <a:pPr algn="ctr"/>
            <a:r>
              <a:rPr lang="en-US" sz="1680" b="1" spc="-1" dirty="0">
                <a:solidFill>
                  <a:schemeClr val="bg1"/>
                </a:solidFill>
                <a:latin typeface="Arial"/>
              </a:rPr>
              <a:t>The letter content is available to Range Head. User can update the content if required</a:t>
            </a:r>
          </a:p>
        </p:txBody>
      </p:sp>
      <p:sp>
        <p:nvSpPr>
          <p:cNvPr id="6" name="CustomShape 3"/>
          <p:cNvSpPr/>
          <p:nvPr/>
        </p:nvSpPr>
        <p:spPr>
          <a:xfrm>
            <a:off x="4638043" y="6748416"/>
            <a:ext cx="640080" cy="274320"/>
          </a:xfrm>
          <a:prstGeom prst="rect">
            <a:avLst/>
          </a:prstGeom>
          <a:noFill/>
          <a:ln w="38160">
            <a:solidFill>
              <a:srgbClr val="FF0000"/>
            </a:solidFill>
            <a:round/>
          </a:ln>
          <a:effectLst>
            <a:outerShdw blurRad="38100" dist="30000" dir="5400000" rotWithShape="0">
              <a:srgbClr val="000000">
                <a:alpha val="45000"/>
              </a:srgbClr>
            </a:outerShdw>
          </a:effectLst>
        </p:spPr>
        <p:style>
          <a:lnRef idx="1">
            <a:schemeClr val="accent2"/>
          </a:lnRef>
          <a:fillRef idx="2">
            <a:schemeClr val="accent2"/>
          </a:fillRef>
          <a:effectRef idx="1">
            <a:schemeClr val="accent2"/>
          </a:effectRef>
          <a:fontRef idx="minor"/>
        </p:style>
      </p:sp>
      <p:sp>
        <p:nvSpPr>
          <p:cNvPr id="7" name="CustomShape 4"/>
          <p:cNvSpPr/>
          <p:nvPr/>
        </p:nvSpPr>
        <p:spPr>
          <a:xfrm>
            <a:off x="1143304" y="5777270"/>
            <a:ext cx="3151416" cy="692728"/>
          </a:xfrm>
          <a:prstGeom prst="wedgeRoundRectCallout">
            <a:avLst>
              <a:gd name="adj1" fmla="val 65619"/>
              <a:gd name="adj2" fmla="val 95890"/>
              <a:gd name="adj3" fmla="val 16667"/>
            </a:avLst>
          </a:prstGeom>
          <a:ln/>
        </p:spPr>
        <p:style>
          <a:lnRef idx="1">
            <a:schemeClr val="accent2"/>
          </a:lnRef>
          <a:fillRef idx="3">
            <a:schemeClr val="accent2"/>
          </a:fillRef>
          <a:effectRef idx="2">
            <a:schemeClr val="accent2"/>
          </a:effectRef>
          <a:fontRef idx="minor">
            <a:schemeClr val="lt1"/>
          </a:fontRef>
        </p:style>
        <p:txBody>
          <a:bodyPr wrap="square" lIns="108000" tIns="54000" rIns="108000" bIns="54000" anchor="ctr">
            <a:spAutoFit/>
          </a:bodyPr>
          <a:lstStyle/>
          <a:p>
            <a:pPr algn="ctr">
              <a:lnSpc>
                <a:spcPct val="100000"/>
              </a:lnSpc>
            </a:pPr>
            <a:r>
              <a:rPr lang="en-US" sz="1680" b="1" spc="-1" dirty="0">
                <a:solidFill>
                  <a:schemeClr val="bg1"/>
                </a:solidFill>
                <a:latin typeface="Arial"/>
              </a:rPr>
              <a:t>Click  on </a:t>
            </a:r>
            <a:r>
              <a:rPr lang="en-US" sz="1680" b="1" spc="-1" dirty="0">
                <a:solidFill>
                  <a:srgbClr val="FFFF00"/>
                </a:solidFill>
                <a:latin typeface="Arial"/>
              </a:rPr>
              <a:t>Save Draft </a:t>
            </a:r>
            <a:r>
              <a:rPr lang="en-US" sz="1680" b="1" spc="-1" dirty="0">
                <a:latin typeface="Arial"/>
              </a:rPr>
              <a:t>after editing the Letter content</a:t>
            </a:r>
            <a:endParaRPr lang="en-US" sz="1680" spc="-1" dirty="0">
              <a:latin typeface="Arial"/>
            </a:endParaRPr>
          </a:p>
        </p:txBody>
      </p:sp>
      <p:sp>
        <p:nvSpPr>
          <p:cNvPr id="9" name="CustomShape 3"/>
          <p:cNvSpPr/>
          <p:nvPr/>
        </p:nvSpPr>
        <p:spPr>
          <a:xfrm>
            <a:off x="6671907" y="5090428"/>
            <a:ext cx="3632807" cy="978764"/>
          </a:xfrm>
          <a:prstGeom prst="wedgeRoundRectCallout">
            <a:avLst>
              <a:gd name="adj1" fmla="val -52480"/>
              <a:gd name="adj2" fmla="val 113182"/>
              <a:gd name="adj3" fmla="val 16667"/>
            </a:avLst>
          </a:prstGeom>
          <a:ln/>
        </p:spPr>
        <p:style>
          <a:lnRef idx="1">
            <a:schemeClr val="accent2"/>
          </a:lnRef>
          <a:fillRef idx="3">
            <a:schemeClr val="accent2"/>
          </a:fillRef>
          <a:effectRef idx="2">
            <a:schemeClr val="accent2"/>
          </a:effectRef>
          <a:fontRef idx="minor">
            <a:schemeClr val="lt1"/>
          </a:fontRef>
        </p:style>
        <p:txBody>
          <a:bodyPr wrap="square" lIns="108000" tIns="54000" rIns="108000" bIns="54000" anchor="ctr">
            <a:spAutoFit/>
          </a:bodyPr>
          <a:lstStyle/>
          <a:p>
            <a:pPr algn="just">
              <a:lnSpc>
                <a:spcPct val="100000"/>
              </a:lnSpc>
            </a:pPr>
            <a:r>
              <a:rPr lang="en-US" sz="1680" b="1" spc="-1" dirty="0">
                <a:solidFill>
                  <a:srgbClr val="000000"/>
                </a:solidFill>
                <a:latin typeface="Arial" panose="020B0604020202020204" pitchFamily="34" charset="0"/>
                <a:cs typeface="Arial" panose="020B0604020202020204" pitchFamily="34" charset="0"/>
              </a:rPr>
              <a:t> </a:t>
            </a:r>
            <a:r>
              <a:rPr lang="en-US" sz="1680" b="1" spc="-1" dirty="0">
                <a:solidFill>
                  <a:schemeClr val="bg1"/>
                </a:solidFill>
                <a:latin typeface="Arial" panose="020B0604020202020204" pitchFamily="34" charset="0"/>
                <a:cs typeface="Arial" panose="020B0604020202020204" pitchFamily="34" charset="0"/>
              </a:rPr>
              <a:t>Click on </a:t>
            </a:r>
            <a:r>
              <a:rPr lang="en-US" sz="1680" b="1" spc="-1" dirty="0">
                <a:solidFill>
                  <a:srgbClr val="FFFF00"/>
                </a:solidFill>
                <a:latin typeface="Arial" panose="020B0604020202020204" pitchFamily="34" charset="0"/>
                <a:cs typeface="Arial" panose="020B0604020202020204" pitchFamily="34" charset="0"/>
              </a:rPr>
              <a:t>View Attachment </a:t>
            </a:r>
            <a:r>
              <a:rPr lang="en-US" sz="1680" b="1" spc="-1" dirty="0">
                <a:solidFill>
                  <a:schemeClr val="bg1"/>
                </a:solidFill>
                <a:latin typeface="Arial" panose="020B0604020202020204" pitchFamily="34" charset="0"/>
                <a:cs typeface="Arial" panose="020B0604020202020204" pitchFamily="34" charset="0"/>
              </a:rPr>
              <a:t>button to view any document attached by AO</a:t>
            </a:r>
            <a:endParaRPr lang="en-US" sz="1680" spc="-1" dirty="0">
              <a:solidFill>
                <a:schemeClr val="bg1"/>
              </a:solidFill>
              <a:latin typeface="Arial" panose="020B0604020202020204" pitchFamily="34" charset="0"/>
              <a:cs typeface="Arial" panose="020B0604020202020204" pitchFamily="34" charset="0"/>
            </a:endParaRPr>
          </a:p>
        </p:txBody>
      </p:sp>
      <p:sp>
        <p:nvSpPr>
          <p:cNvPr id="10" name="CustomShape 3"/>
          <p:cNvSpPr/>
          <p:nvPr/>
        </p:nvSpPr>
        <p:spPr>
          <a:xfrm>
            <a:off x="5994400" y="6734625"/>
            <a:ext cx="841829" cy="290286"/>
          </a:xfrm>
          <a:prstGeom prst="rect">
            <a:avLst/>
          </a:prstGeom>
          <a:noFill/>
          <a:ln w="38160">
            <a:solidFill>
              <a:srgbClr val="FF0000"/>
            </a:solidFill>
            <a:round/>
          </a:ln>
          <a:effectLst>
            <a:outerShdw blurRad="38100" dist="30000" dir="5400000" rotWithShape="0">
              <a:srgbClr val="000000">
                <a:alpha val="45000"/>
              </a:srgbClr>
            </a:outerShdw>
          </a:effectLst>
        </p:spPr>
        <p:style>
          <a:lnRef idx="1">
            <a:schemeClr val="accent2"/>
          </a:lnRef>
          <a:fillRef idx="2">
            <a:schemeClr val="accent2"/>
          </a:fillRef>
          <a:effectRef idx="1">
            <a:schemeClr val="accent2"/>
          </a:effectRef>
          <a:fontRef idx="minor"/>
        </p:style>
      </p:sp>
      <p:sp>
        <p:nvSpPr>
          <p:cNvPr id="11" name="Slide Number Placeholder 10"/>
          <p:cNvSpPr>
            <a:spLocks noGrp="1"/>
          </p:cNvSpPr>
          <p:nvPr>
            <p:ph type="sldNum" idx="10"/>
          </p:nvPr>
        </p:nvSpPr>
        <p:spPr/>
        <p:txBody>
          <a:bodyPr/>
          <a:lstStyle/>
          <a:p>
            <a:pPr algn="ctr"/>
            <a:fld id="{238C149D-0535-40A5-ACF5-559DDFAE2899}" type="slidenum">
              <a:rPr lang="en-US" sz="1400" spc="-1" smtClean="0">
                <a:latin typeface="Times New Roman"/>
              </a:rPr>
              <a:pPr algn="ctr"/>
              <a:t>8</a:t>
            </a:fld>
            <a:endParaRPr lang="en-US" sz="1400" spc="-1" dirty="0">
              <a:latin typeface="Times New Roman"/>
            </a:endParaRPr>
          </a:p>
        </p:txBody>
      </p:sp>
    </p:spTree>
    <p:extLst>
      <p:ext uri="{BB962C8B-B14F-4D97-AF65-F5344CB8AC3E}">
        <p14:creationId xmlns:p14="http://schemas.microsoft.com/office/powerpoint/2010/main" val="311668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srcRect b="29974"/>
          <a:stretch>
            <a:fillRect/>
          </a:stretch>
        </p:blipFill>
        <p:spPr bwMode="auto">
          <a:xfrm>
            <a:off x="668555" y="2437921"/>
            <a:ext cx="10144588" cy="4238650"/>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US" sz="3200" b="1" dirty="0">
                <a:solidFill>
                  <a:srgbClr val="775F55"/>
                </a:solidFill>
              </a:rPr>
              <a:t>Proposal for Communication Letter</a:t>
            </a:r>
          </a:p>
        </p:txBody>
      </p:sp>
      <p:sp>
        <p:nvSpPr>
          <p:cNvPr id="4" name="CustomShape 3"/>
          <p:cNvSpPr/>
          <p:nvPr/>
        </p:nvSpPr>
        <p:spPr>
          <a:xfrm>
            <a:off x="5053669" y="5031379"/>
            <a:ext cx="4458995" cy="548640"/>
          </a:xfrm>
          <a:prstGeom prst="rect">
            <a:avLst/>
          </a:prstGeom>
          <a:ln/>
        </p:spPr>
        <p:style>
          <a:lnRef idx="1">
            <a:schemeClr val="accent2"/>
          </a:lnRef>
          <a:fillRef idx="3">
            <a:schemeClr val="accent2"/>
          </a:fillRef>
          <a:effectRef idx="2">
            <a:schemeClr val="accent2"/>
          </a:effectRef>
          <a:fontRef idx="minor">
            <a:schemeClr val="lt1"/>
          </a:fontRef>
        </p:style>
        <p:txBody>
          <a:bodyPr lIns="108000" tIns="54000" rIns="108000" bIns="54000" anchor="ctr"/>
          <a:lstStyle/>
          <a:p>
            <a:pPr algn="just">
              <a:lnSpc>
                <a:spcPct val="100000"/>
              </a:lnSpc>
            </a:pPr>
            <a:r>
              <a:rPr lang="en-US" sz="1680" b="1" spc="-1" dirty="0">
                <a:solidFill>
                  <a:schemeClr val="bg1"/>
                </a:solidFill>
                <a:latin typeface="Arial"/>
              </a:rPr>
              <a:t>Enter Remarks in </a:t>
            </a:r>
            <a:r>
              <a:rPr lang="en-US" sz="1680" b="1" spc="-1" dirty="0">
                <a:solidFill>
                  <a:srgbClr val="FFFF00"/>
                </a:solidFill>
                <a:latin typeface="Arial"/>
              </a:rPr>
              <a:t>workflow Noting's</a:t>
            </a:r>
            <a:endParaRPr lang="en-US" sz="1680" spc="-1" dirty="0">
              <a:solidFill>
                <a:srgbClr val="FFFF00"/>
              </a:solidFill>
              <a:latin typeface="Arial"/>
            </a:endParaRPr>
          </a:p>
        </p:txBody>
      </p:sp>
      <p:sp>
        <p:nvSpPr>
          <p:cNvPr id="6" name="CustomShape 4"/>
          <p:cNvSpPr/>
          <p:nvPr/>
        </p:nvSpPr>
        <p:spPr>
          <a:xfrm>
            <a:off x="800480" y="5478614"/>
            <a:ext cx="3446038" cy="1087124"/>
          </a:xfrm>
          <a:prstGeom prst="wedgeRoundRectCallout">
            <a:avLst>
              <a:gd name="adj1" fmla="val 74614"/>
              <a:gd name="adj2" fmla="val 10664"/>
              <a:gd name="adj3" fmla="val 16667"/>
            </a:avLst>
          </a:prstGeom>
          <a:ln/>
        </p:spPr>
        <p:style>
          <a:lnRef idx="1">
            <a:schemeClr val="accent2"/>
          </a:lnRef>
          <a:fillRef idx="3">
            <a:schemeClr val="accent2"/>
          </a:fillRef>
          <a:effectRef idx="2">
            <a:schemeClr val="accent2"/>
          </a:effectRef>
          <a:fontRef idx="minor">
            <a:schemeClr val="lt1"/>
          </a:fontRef>
        </p:style>
        <p:txBody>
          <a:bodyPr lIns="108000" tIns="54000" rIns="108000" bIns="54000" anchor="ctr"/>
          <a:lstStyle/>
          <a:p>
            <a:pPr algn="just">
              <a:lnSpc>
                <a:spcPct val="100000"/>
              </a:lnSpc>
            </a:pPr>
            <a:r>
              <a:rPr lang="en-US" sz="1680" b="1" spc="-1" dirty="0">
                <a:solidFill>
                  <a:schemeClr val="bg1"/>
                </a:solidFill>
                <a:latin typeface="Arial" panose="020B0604020202020204" pitchFamily="34" charset="0"/>
                <a:cs typeface="Arial" panose="020B0604020202020204" pitchFamily="34" charset="0"/>
              </a:rPr>
              <a:t>Click on </a:t>
            </a:r>
            <a:r>
              <a:rPr lang="en-US" sz="1680" b="1" spc="-1" dirty="0">
                <a:solidFill>
                  <a:srgbClr val="FFFF00"/>
                </a:solidFill>
                <a:latin typeface="Arial" panose="020B0604020202020204" pitchFamily="34" charset="0"/>
                <a:cs typeface="Arial" panose="020B0604020202020204" pitchFamily="34" charset="0"/>
              </a:rPr>
              <a:t>Approve </a:t>
            </a:r>
            <a:r>
              <a:rPr lang="en-US" sz="1680" b="1" spc="-1" dirty="0">
                <a:solidFill>
                  <a:schemeClr val="bg1"/>
                </a:solidFill>
                <a:latin typeface="Arial" panose="020B0604020202020204" pitchFamily="34" charset="0"/>
                <a:cs typeface="Arial" panose="020B0604020202020204" pitchFamily="34" charset="0"/>
              </a:rPr>
              <a:t>button to Approve the generation of Inter Unit Communication Letter</a:t>
            </a:r>
            <a:endParaRPr lang="en-US" sz="1680" spc="-1" dirty="0">
              <a:solidFill>
                <a:schemeClr val="bg1"/>
              </a:solidFill>
              <a:latin typeface="Arial" panose="020B0604020202020204" pitchFamily="34" charset="0"/>
              <a:cs typeface="Arial" panose="020B0604020202020204" pitchFamily="34" charset="0"/>
            </a:endParaRPr>
          </a:p>
        </p:txBody>
      </p:sp>
      <p:sp>
        <p:nvSpPr>
          <p:cNvPr id="7" name="CustomShape 3"/>
          <p:cNvSpPr/>
          <p:nvPr/>
        </p:nvSpPr>
        <p:spPr>
          <a:xfrm>
            <a:off x="5012508" y="5929086"/>
            <a:ext cx="731520" cy="365760"/>
          </a:xfrm>
          <a:prstGeom prst="rect">
            <a:avLst/>
          </a:prstGeom>
          <a:noFill/>
          <a:ln w="38100">
            <a:solidFill>
              <a:srgbClr val="FF0000"/>
            </a:solidFill>
          </a:ln>
        </p:spPr>
        <p:style>
          <a:lnRef idx="1">
            <a:schemeClr val="accent6"/>
          </a:lnRef>
          <a:fillRef idx="3">
            <a:schemeClr val="accent6"/>
          </a:fillRef>
          <a:effectRef idx="2">
            <a:schemeClr val="accent6"/>
          </a:effectRef>
          <a:fontRef idx="minor">
            <a:schemeClr val="lt1"/>
          </a:fontRef>
        </p:style>
      </p:sp>
      <p:sp>
        <p:nvSpPr>
          <p:cNvPr id="9" name="Slide Number Placeholder 8"/>
          <p:cNvSpPr>
            <a:spLocks noGrp="1"/>
          </p:cNvSpPr>
          <p:nvPr>
            <p:ph type="sldNum" idx="10"/>
          </p:nvPr>
        </p:nvSpPr>
        <p:spPr/>
        <p:txBody>
          <a:bodyPr/>
          <a:lstStyle/>
          <a:p>
            <a:pPr algn="ctr"/>
            <a:fld id="{238C149D-0535-40A5-ACF5-559DDFAE2899}" type="slidenum">
              <a:rPr lang="en-US" sz="1400" spc="-1" smtClean="0">
                <a:latin typeface="Times New Roman"/>
              </a:rPr>
              <a:pPr algn="ctr"/>
              <a:t>9</a:t>
            </a:fld>
            <a:endParaRPr lang="en-US" sz="1400" spc="-1" dirty="0">
              <a:latin typeface="Times New Roman"/>
            </a:endParaRPr>
          </a:p>
        </p:txBody>
      </p:sp>
    </p:spTree>
    <p:extLst>
      <p:ext uri="{BB962C8B-B14F-4D97-AF65-F5344CB8AC3E}">
        <p14:creationId xmlns:p14="http://schemas.microsoft.com/office/powerpoint/2010/main" val="32820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37174</TotalTime>
  <Words>2273</Words>
  <Application>Microsoft Office PowerPoint</Application>
  <PresentationFormat>Custom</PresentationFormat>
  <Paragraphs>184</Paragraphs>
  <Slides>31</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Times New Roman</vt:lpstr>
      <vt:lpstr>Tw Cen MT</vt:lpstr>
      <vt:lpstr>Wingdings</vt:lpstr>
      <vt:lpstr>Wingdings 2</vt:lpstr>
      <vt:lpstr>Office Theme</vt:lpstr>
      <vt:lpstr>1_Office Theme</vt:lpstr>
      <vt:lpstr>Overview – Inter unit communication In faceless Penalty</vt:lpstr>
      <vt:lpstr>Inter Unit Communication</vt:lpstr>
      <vt:lpstr>Inter Unit Communication (Initiation screen)</vt:lpstr>
      <vt:lpstr>Inter Unit Communication Letter</vt:lpstr>
      <vt:lpstr>Letter Request (Submitted for Approval)</vt:lpstr>
      <vt:lpstr>Penalty worklist</vt:lpstr>
      <vt:lpstr>Proposal for Inter Unit Communication Letter</vt:lpstr>
      <vt:lpstr>Inter Unit Communication Letter</vt:lpstr>
      <vt:lpstr>Proposal for Communication Letter</vt:lpstr>
      <vt:lpstr>Penalty worklist</vt:lpstr>
      <vt:lpstr>Inter Unit Communication workitem</vt:lpstr>
      <vt:lpstr>Inter Unit Communication Letter</vt:lpstr>
      <vt:lpstr>View/Download Letter/Notice/Orders</vt:lpstr>
      <vt:lpstr>Sample Inter Unit Communication Letter</vt:lpstr>
      <vt:lpstr>Penalty worklist</vt:lpstr>
      <vt:lpstr>Inter Unit Communication workitem</vt:lpstr>
      <vt:lpstr>Communication Report </vt:lpstr>
      <vt:lpstr>Inter Unit Communication workitem</vt:lpstr>
      <vt:lpstr>Penalty worklist (Range)</vt:lpstr>
      <vt:lpstr>Inter Unit Communication workitem (Range)</vt:lpstr>
      <vt:lpstr>Inter Unit Communication Report</vt:lpstr>
      <vt:lpstr>Inter Unit Communication workitem</vt:lpstr>
      <vt:lpstr>Penalty worklist (AO)</vt:lpstr>
      <vt:lpstr>Inter Unit Communication workitem (Post approval by Range )</vt:lpstr>
      <vt:lpstr>Communication Report generation</vt:lpstr>
      <vt:lpstr>Communication Report (Generated)</vt:lpstr>
      <vt:lpstr>View/Download Letter/Notice/Orders</vt:lpstr>
      <vt:lpstr>Sample Inter Unit Communication report</vt:lpstr>
      <vt:lpstr>Penalty worklist</vt:lpstr>
      <vt:lpstr>Inter Unit Communication workitem (Source user)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ITBA - Audit</dc:title>
  <dc:subject/>
  <dc:creator>ITBA</dc:creator>
  <dc:description/>
  <cp:lastModifiedBy>Rahul Gautam</cp:lastModifiedBy>
  <cp:revision>1063</cp:revision>
  <dcterms:created xsi:type="dcterms:W3CDTF">2011-06-16T09:06:43Z</dcterms:created>
  <dcterms:modified xsi:type="dcterms:W3CDTF">2022-01-10T05:54:21Z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4</vt:i4>
  </property>
  <property fmtid="{D5CDD505-2E9C-101B-9397-08002B2CF9AE}" pid="8" name="PresentationFormat">
    <vt:lpwstr>Custom</vt:lpwstr>
  </property>
  <property fmtid="{D5CDD505-2E9C-101B-9397-08002B2CF9AE}" pid="9" name="ScaleCrop">
    <vt:bool>false</vt:bool>
  </property>
  <property fmtid="{D5CDD505-2E9C-101B-9397-08002B2CF9AE}" pid="10" name="ShareDoc">
    <vt:bool>false</vt:bool>
  </property>
  <property fmtid="{D5CDD505-2E9C-101B-9397-08002B2CF9AE}" pid="11" name="Slides">
    <vt:i4>28</vt:i4>
  </property>
</Properties>
</file>